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9" r:id="rId1"/>
  </p:sldMasterIdLst>
  <p:notesMasterIdLst>
    <p:notesMasterId r:id="rId30"/>
  </p:notesMasterIdLst>
  <p:handoutMasterIdLst>
    <p:handoutMasterId r:id="rId31"/>
  </p:handoutMasterIdLst>
  <p:sldIdLst>
    <p:sldId id="587" r:id="rId2"/>
    <p:sldId id="580" r:id="rId3"/>
    <p:sldId id="589" r:id="rId4"/>
    <p:sldId id="709" r:id="rId5"/>
    <p:sldId id="712" r:id="rId6"/>
    <p:sldId id="708" r:id="rId7"/>
    <p:sldId id="715" r:id="rId8"/>
    <p:sldId id="591" r:id="rId9"/>
    <p:sldId id="714" r:id="rId10"/>
    <p:sldId id="713" r:id="rId11"/>
    <p:sldId id="716" r:id="rId12"/>
    <p:sldId id="717" r:id="rId13"/>
    <p:sldId id="722" r:id="rId14"/>
    <p:sldId id="599" r:id="rId15"/>
    <p:sldId id="1058" r:id="rId16"/>
    <p:sldId id="1059" r:id="rId17"/>
    <p:sldId id="1060" r:id="rId18"/>
    <p:sldId id="1061" r:id="rId19"/>
    <p:sldId id="710" r:id="rId20"/>
    <p:sldId id="604" r:id="rId21"/>
    <p:sldId id="1057" r:id="rId22"/>
    <p:sldId id="598" r:id="rId23"/>
    <p:sldId id="1056" r:id="rId24"/>
    <p:sldId id="718" r:id="rId25"/>
    <p:sldId id="719" r:id="rId26"/>
    <p:sldId id="720" r:id="rId27"/>
    <p:sldId id="711" r:id="rId28"/>
    <p:sldId id="721" r:id="rId2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ew Christiansen" initials="MC" lastIdx="14" clrIdx="0"/>
  <p:cmAuthor id="2" name="Dion" initials="D" lastIdx="1" clrIdx="1">
    <p:extLst>
      <p:ext uri="{19B8F6BF-5375-455C-9EA6-DF929625EA0E}">
        <p15:presenceInfo xmlns:p15="http://schemas.microsoft.com/office/powerpoint/2012/main" userId="Dion" providerId="None"/>
      </p:ext>
    </p:extLst>
  </p:cmAuthor>
  <p:cmAuthor id="3" name="Gu" initials="G" lastIdx="5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EEEAF2"/>
    <a:srgbClr val="E6E0EC"/>
    <a:srgbClr val="00FF00"/>
    <a:srgbClr val="00B050"/>
    <a:srgbClr val="FAC806"/>
    <a:srgbClr val="00316C"/>
    <a:srgbClr val="E6AA00"/>
    <a:srgbClr val="5C8E3A"/>
    <a:srgbClr val="FF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2" autoAdjust="0"/>
    <p:restoredTop sz="91230" autoAdjust="0"/>
  </p:normalViewPr>
  <p:slideViewPr>
    <p:cSldViewPr>
      <p:cViewPr varScale="1">
        <p:scale>
          <a:sx n="72" d="100"/>
          <a:sy n="72" d="100"/>
        </p:scale>
        <p:origin x="1061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2251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6C744-6D63-4244-BF2D-9B94EBE5F8C8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6E8F8-B06B-4160-8A49-B1881A9DAD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53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07T05:16:47.99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4442 3272 2744 0,'-37'-24'880'0,"23"3"-672"0,4 7 761 16,-3 2 751-16,8 6 496 15,0 2-527-15,5 4-1689 16,7 3 1936-16,9 23-904 15,-2 18-87 1,4 24-9-16,3 26-40 0,-13 36-264 16,-8 22-208-1,-3 40-112-15,-9 30 56 16,-2 21-8-16,-4 22 225 16,-3-59-105-16,-19 152 160 15,20-89 0-15,0-24-112 16,15-93-312-16,1 34-64 15,5-24-184-15,17-28 88 16,-8-37-72-16,18-25-24 16,-7-23 16-1,16-19 64-15,0-4-24 16,0-12-120-16,5-5 112 16,4-6-8-16,5-3 88 15,10 0-32-15,4 0-112 16,-4-4 88-16,9-4-24 15,15-2 176-15,10-10-80 16,15 0-120-16,7 4 112 16,-1-4 40-16,11 1-136 15,-2 4 48-15,18 12-56 16,-1-4 96 0,-2 7-80-16,-2 0 104 15,5 6-48-15,-4-2-32 16,-6-3 32-16,7-1-16 15,-5 0 128 1,-6 5-40-16,-11-3-88 0,-5 0 16 16,-7-2-16-16,-14 0-8 15,-20-4-72-15,-11-5 48 16,-11-5 0 0,-10-5 56-16,-15-8-8 15,7-8-32-15,-4-27-32 16,-1-7-16-16,0-19 56 15,-4-9 193-15,2-5-201 16,-5 2-96-16,-3-13 88 16,-10-9 16-16,9-18 80 15,-13-5-176-15,5-15 120 16,-2-18-168-16,-2-13 184 16,-1-8-224-1,-3-17-17-15,-3 7-231 16,-7-1 288-16,-9 11-176 15,-12 22 296-15,-7 10 32 16,-2 16 56-16,-10 25 80 16,5 20-104-16,-21 16-128 15,-8 15 248-15,-14 18 40 16,-19 31-168-16,-26 7-88 16,-7 17 16-1,-20 9-264-15,-20 23 88 16,-3 12 136-16,-3 13-168 15,-18 7 96-15,5-1 8 16,-4 6 336-16,5 2-848 16,19-7-280-16,14-1-608 15,7-3-545-15,40-5-1063 16,33 1-1529-16,30 6-368 16,31 3 3520-16,19-34-1887 15</inkml:trace>
  <inkml:trace contextRef="#ctx0" brushRef="#br0" timeOffset="1056.24">5999 3346 4528 0,'-24'-10'185'0,"8"6"679"0,8 4 184 15,2 4-384-15,-5 42 528 16,-10 56 97-16,16 46 47 16,3 35-320-1,-1 34 144-15,-2 19-159 16,-9 19-73-16,14-255-928 16,-18 279 848-16,-9 11-16 0,-10-1 0 15,-1-4 8-15,7-22-63 16,2-29-321-16,18-33-200 15,9-49-88-15,12-30-16 16,27-23-160-16,-10-24 32 16,28-21 0-1,6-23-24-15,11-9-80 16,18-14 200-16,7-12-136 16,17-11 96-16,10-5-48 15,4 0 88-15,7-4-72 16,9 7-32-16,9 1 104 15,-6-10 8-15,10 1-48 16,9-13-40-16,-6-9 0 16,0 5-120-1,-2 0 168-15,-1 0 88 16,-11 3-80-16,-8-4-56 16,-4 9-48-16,-13-3 64 15,-25 11-8-15,-9 1-104 16,-23 5 80-16,-21 2 8 15,0 6-32-15,-15-7 40 16,-1 0 56-16,-6-7-104 16,-2-16 32-1,0-8 232-15,-3-19-16 16,2-23-176-16,3-13-40 16,0-17-80-16,-2-19-48 15,0-11-40-15,-3-3 208 16,11-18-216-16,-12-6 304 15,6-12 0-15,-2-5-296 16,-3 2 288-16,-2 9-136 16,-7 9 80-16,-4 13 112 15,0 10-40-15,-8 18-296 16,-15 8 296 0,-13 13-192-16,-8 16 128 15,-15 15-24-15,-15 14 0 16,-20 6-136-16,-23 17 96 15,9 13 96-15,-105 12 56 16,-13 17-192-16,-19 29-384 16,43-1 144-16,-75 34 288 15,-8-11 48-15,20 12-160 16,12 2-224-16,43 3-424 16,47-5-616-16,44 1-1313 15,33 3-1600 1,56-1-2448-16,41-13 4400 15,29-14-2031-15</inkml:trace>
  <inkml:trace contextRef="#ctx0" brushRef="#br0" timeOffset="1769.86">7993 3127 5569 0,'-16'0'512'0,"-48"0"1400"0,35 7 465 0,8-2-505 0,-6 1-176 16,-5 6-335-16,-10 17-441 15,4 15-680 1,1 19-32-16,-3 29 56 0,-4 32 40 15,-1 22 160 1,45-146-464-16,-49 172 464 0,-6 33 121 16,-3 13-89-16,-3 16-176 15,4 1-64-15,13-3-8 16,3 1 96-16,13-17 32 16,11-9-88-16,7-16-144 15,10-23-80-15,7-20-120 16,17-19 104-1,11-23 32-15,19-21-144 0,6-9 64 16,18-30-8 0,12-2 40-16,11-24-24 15,23-5-136-15,12-15 192 16,26-19 136-16,-5-16-112 16,10 10-56-16,11-10 16 15,7-5-88-15,-11-3 24 16,16-2 88-16,-12 5-224 15,-3-8 104-15,-2 4-56 16,-18-3-40-16,-10-4-32 16,-11-11 216-1,-12 6 8-15,-16-7-64 16,-13-4-72-16,-16-3 64 16,-14-8-32-16,-23-2 56 15,-26-17 88-15,-6-10-64 16,-21-11 56-16,-33-23-24 15,-20-27 56-15,-19-12 192 16,-35-16-264 0,-32-15-40-16,-28 5 120 0,-21-5 104 15,-14 11-64 1,-6 60-184-16,-7 58-24 16,29 55-1104-16,78 27-3633 15,82 41-5001-15,33 57 3457 16</inkml:trace>
  <inkml:trace contextRef="#ctx0" brushRef="#br0" timeOffset="2842.86">31207 5527 5233 0,'-46'0'2968'0,"10"0"-1279"0,24 4 319 16,2-3 8-16,8 3-367 16,2-4-1649-16,20 6 1472 15,17 0-928-15,19-2 128 16,17-1-296-16,8-2-175 15,15-1-73 1,10 0 104-16,-7 1-152 16,2 14-16-16,-16 17 56 15,-8 5-128-15,-16 6 240 16,-18 12 104-16,-1 24 112 16,-23 12 0-16,-3 21-40 15,-9 6-96-15,-7 6 296 16,0-12-200-16,-5-6 144 15,-1-8-127 1,-6-14 79-16,6-11-40 16,-10-18 80-16,-2-12 0 15,-6-13 48-15,-13-5 24 16,2-2-24-16,-21-3-88 16,-10-1-199-16,-19-3-33 15,-13 9-128-15,-19 8 8 16,-8-2-136-16,14 2 48 15,26-8-128-15,25-9-56 16,27-7-1105 0,24-9-2984-16,30-13-4688 15,40-23-1090-15,16-21 5563 16</inkml:trace>
  <inkml:trace contextRef="#ctx0" brushRef="#br0" timeOffset="3363.41">32165 5674 6897 0,'-5'-5'1480'0,"-17"-18"81"0,20 7 135 0,13-4 1049 15,7 1-569-15,11 13-368 16,11 2-975 0,16-1-385-16,3 5-56 0,4 5 16 15,3 9 48 1,1 8-56-16,-67-22-400 0,63 19 416 16,-3 4-184-16,-10 3 96 15,-10 6-136-15,4-2 88 16,-22 4-48-16,17 39-32 15,-11 1 0-15,-2 18-151 16,0 12 143-16,-15-25 88 16,3 60 280-16,-7-53-152 15,-7 22 192-15,-11 1 312 16,-20 2 8-16,-1-13-39 16,-11-9-73-1,-12-10-160-15,7-6-88 16,-5-13 72-16,3-12-184 15,-6-10-152-15,-3-12-352 16,12-8-160-16,6-16-464 16,-1-2-1304-16,10-14-2681 15,14-2-5474-15,1-9-399 16,-20-8 7250-16</inkml:trace>
  <inkml:trace contextRef="#ctx0" brushRef="#br0" timeOffset="71637.2">5162 14151 3408 0,'0'10'-64'0,"3"-10"96"0,-3-1-80 15,0 8 16-15,0-3 96 16,8-8 32-16,-8 8-112 16,3-5 24-1,-3 6-96-15,0 0 160 16,7-14-48-16,6 3-64 16,-4 6-3368-16</inkml:trace>
  <inkml:trace contextRef="#ctx0" brushRef="#br0" timeOffset="72575.6">6227 13763 2104 0,'-22'0'144'0,"-19"10"528"0,13 6 1681 16,-12-8 847-16,-10 3-303 15,-8-1 96-15,2-10-793 16,1-4 409-16,2 7-905 16,7-26-472-16,-4 2-536 15,15-24-440-15,35 45-256 16,-40-58 280-16,13-6-151 0,6-5 127 16,13 13 104-16,3-25-912 15,27-39 1240 1,1 55-1080-16,28-9 632 15,23 1-224-15,11-1-376 16,11 26 536-16,10 27 288 16,11 31-64-16,8 26-160 15,-11 12-856-15,-16 13 1192 16,-26 16 8-16,-32 9-80 16,-22 0 16-16,-18 14-488 15,-32 6 1072-15,-24 9-39 16,-15-21 127-1,-11-11-568-15,-3-24-528 16,-8 6 568-16,11-28-8 16,7-32 56-16,9-24-856 15,2-30-304-15,8 5 584 16,11-44-416-16,5-10-448 16,30-1-192-16,4 22-832 15,30 17-49-15,2 2-199 16,12 19-1065-1,4 26-3704-15,1 6-3129 16,23 12 6441-16,-39-3 1873 0</inkml:trace>
  <inkml:trace contextRef="#ctx0" brushRef="#br0" timeOffset="73158.03">6089 13934 3336 0,'0'0'0'0,"-74"-4"1385"0,20-1 911 0,-6 1 1297 0,6-31-1065 15,6-3-487-15,-2 4-1121 16,20-16-824-16,6-24 280 16,12-15-312-16,11-3 272 15,9-6-8-15,-8 98-328 16,38-103-8-16,7 10 1104 0,14 0-367 15,18-5-81-15,8-1-528 16,20 18 304-16,9 50 248 16,-1 12-896-1,0 40 1752-15,-4 31-1456 16,-24 27 872-16,-16 33 289 16,-31 19-673-16,-23-3 16 15,-18 6-360-15,-33-2 368 16,-1-30-32-16,-46 46 1065 15,-5-45-913-15,-18-6-464 16,-18-34 272-16,7-27-16 16,19-46-424-1,-3-6-416-15,2-47 264 0,24 10-248 16,-15-32-592 0,29-1-985-16,34-2 313 15,10 27-2745-15,16 22-3377 16,14 4-2392-16,22 5 7466 15,-30 16 1952-15</inkml:trace>
  <inkml:trace contextRef="#ctx0" brushRef="#br0" timeOffset="76782.13">5274 14455 3504 0,'-37'-7'136'0,"2"9"-80"0,11 8 728 15,-5 4 873-15,-13 2 479 16,1 4 1-16,5-18-609 16,-16 4 344-16,3-1 1 15,-5 4-153-15,-9-2-287 16,1-36-329-16,4-11-272 15,5-10-240-15,-6 11-240 16,7-10 208-16,1-31-72 16,3-11-776-1,10 1-312-15,12 9 192 16,2-13-168-16,1 6 176 16,20-13-360-16,6-14 200 15,31-7 224-15,17-11 512 16,26-9 512-16,29-4-752 15,16 2 104-15,27-11 496 16,16 12-720-16,23 15 496 16,11 19-136-16,8 8 64 15,19 22 152 1,-3 15-216-16,-3 37 96 16,-10 20 32-16,-21 9-168 15,-12 22 112-15,-9 4-56 16,-24 33-160-16,-22 1 152 15,16 27-648-15,-38-11 616 16,-20 26 240-16,-22 14-128 16,-30 12 1009-1,-8-12-1657-15,-17-5 776 16,-14 11 1024-16,-13-3-656 16,-15-18-1112-16,-22 1-120 15,-19-4 1216-15,-19 9-352 16,-28-11 136-16,-9-8-400 15,-25-8-312-15,1 16 576 16,-1-25 241-16,-10-113 3832 16,26 95-4465-16,-113 91-3569 15,54-117 3097-15,10-14 144 16,24-5-9 0,26-5-831-16,17-25-864 15,28 21-2065-15,31-22-3777 16,35 21-680-16,-6-10 4226 15</inkml:trace>
  <inkml:trace contextRef="#ctx0" brushRef="#br0" timeOffset="78493.14">4623 15621 2072 0,'-29'18'32'0,"5"-8"208"0,0-8 848 16,0-2 289-1,-6 0 151-15,4 0-8 16,-3-12-15-16,-5-22 15 16,5-4-144-16,1-6 0 15,-9 1 113-15,8-28-449 16,2-11-200-16,7-12-120 16,9 5-32-16,9 10-55 15,25 3 15-15,-1 16-200 16,33 1-112-1,20 7-216-15,25 11 328 16,7 19-24-16,15 15 232 16,-10 21-288-16,2 7-920 15,-17 17 352-15,-27 3 264 16,-22 21-336-16,-25 22 696 16,-22 23-72-16,-26-2 416 15,-33 27 281-15,-16-10 167 16,-16 2-472-16,-9-16-104 15,4-27 232-15,12-31-848 16,15-42 392 0,28-29-2648-16,7-28-3201 15,12-17-4145-15,14-18 1080 16,-1 16 6210-16</inkml:trace>
  <inkml:trace contextRef="#ctx0" brushRef="#br0" timeOffset="80933">3933 16416 2408 0,'5'3'-24'0,"-5"-3"152"16,0 5 432-16,-5-3 1081 16,1 0 207-16,-14-1-56 15,3 9 65-15,-5-3-353 16,-11 9-256-16,2-5-31 16,8 3-329-16,-9 5-320 15,30-19-568-15,-50 22 1152 0,-4 1-240 16,-4-1-184-16,-5-2 177 15,-4-1-41 1,-7-6 40-16,5-3-336 16,-5-3-200-16,4-4-128 15,-4-9 168-15,-1-21-120 16,4-9 48-16,18-18-496 16,20-8 216-16,-6-8 185 15,12-9-153-15,9-2-40 16,17 1-289-16,20-4 330 15,2-9 95-15,19-9-457 16,5-6-127 0,20 5 200-16,17 5-56 0,2 9 72 15,-4 3-112 1,-2 6 48-16,3 21 192 16,4 16-8-16,0 17-80 15,0 7 104-15,9-11 160 16,-9 14-224-16,-22 3 160 15,-25 13 200-15,-18-5-216 16,-1-3 16-16,-5-5 8 16,-4-10 48-16,-7-1 344 15,0-16-360 1,-3-5 120-16,-1-18-56 16,1-19-192-16,0-11 561 15,3-11 63-15,3-23 208 16,1-4-448-16,9 12-232 15,11 0-176-15,-1 12-336 16,15 2-104 0,3 11-384-16,9-5 71 0,-12 7 617 15,6 12 352 1,3 6-552-16,6 11-336 16,1 11 1104-16,-12 26-8 15,-1 3-136-15,1 16-376 16,-4 2-440-16,1 12 632 15,-7 8 440-15,5 12-200 16,9 18-448-16,-8 4-80 16,3 15 480-16,-6 14 248 15,-3 5-136-15,-9-3 313 16,12-4-505-16,-18 13 752 16,-1 9-8-1,-5-8-112-15,-4-3-544 16,1 11-560-16,-1 5 104 15,1 0 192-15,-11-16-752 16,0-5 936-16,2-27-648 16,1-2 8-16,11 1-32 15,1-5 352-15,-7-19 144 16,11-13 64-16,0-9-392 16,25 1 256-1,-7 1-152-15,3-3 520 16,1-7-528-16,17-3 232 15,8-7-409-15,-4-8 209 16,11 20 344-16,-4-9-464 16,3 12 96-16,-5 5 216 15,0-6-216-15,-1 18 136 16,-16 5 64-16,12 17-64 16,-15-2 128-16,-4 10 88 15,-3-7-16-15,-14 14 48 16,1 3-80-1,-9 13 72-15,-15-13 80 16,0-3 185-16,1-5-177 16,-4-4 112-16,0 3-384 15,-4-7 280-15,-7-3-72 16,-2-14 216-16,-6 14 40 16,-7-10-64-16,-14 15-312 15,-9 0-200-15,5-19 656 16,-18 15-496-1,-1-15-216-15,1 22 208 16,-14-13 216-16,-2-10 192 16,2 8-480-16,4-16 8 15,2 3-112-15,-3-7 104 16,-7-1 624-16,-2 0-608 16,-6-3-104-16,0-2 0 15,6 0 384-15,-9-5 56 16,1 3-320-16,0 0-272 15,5-5 240 1,0-2 216-16,3-1 160 16,2 4-200-16,0 3-360 15,3 2 400-15,-10 6-16 16,-3 5 144-16,4 8-224 16,12 9-336-16,10-5-24 15,9-2-648-15,30-7-1160 16,-15 7-3210-16,19 6-4176 15,16 2 3089-15,6-13 4241 16</inkml:trace>
  <inkml:trace contextRef="#ctx0" brushRef="#br0" timeOffset="82001.69">5427 16553 2048 0,'-63'10'480'0,"26"-1"1368"0,5-8 561 16,-5-7-73-16,-4-9-151 16,4-21-697-16,6-23-320 15,4-9-415-15,4-30 239 16,1-10-136-16,14-19 24 16,8-8-448-16,29 2-392 15,17 10 328-15,14 17-56 16,25 7 89-1,8 20 15-15,16 29-104 16,10 20-200-16,9 49 712 16,0 33-288-16,-1 16-344 15,-13 9 408-15,-8 4-224 16,-28 21 96-16,-25 6 113 16,-30 22-169-16,-31-6-392 15,-55-2 272-15,-30 6 480 16,-24-4-80-1,-16-23-448-15,-8-45-112 16,-5-19 16-16,9-32 176 16,19-44-224-16,10-29-1024 15,22-9-320-15,34 15-1041 16,27 5-1616-16,15 7-3456 16,29-2-977-16,18 7 5762 15</inkml:trace>
  <inkml:trace contextRef="#ctx0" brushRef="#br0" timeOffset="84025.66">5449 17031 1744 0,'-10'4'-24'0,"-22"11"24"0,18-10 16 16,8-5 128-16,-4-4 464 15,5 0 192-15,2-6-24 16,1-3 345-1,2-8 119-15,0-4 88 0,0-5 48 16,2-24-103-16,-2 54-1273 16,10-50 1152-16,2-10-288 15,3 14-176 1,-1-17 192-16,-1 23-207 0,-5-9-33 16,-1 9-144-16,-4-4 160 15,-3 7 584-15,-5 1-808 16,-10 18 169-16,-2-3-297 15,-2 3 280-15,-7 12-56 16,-13 2-120-16,-17 7-208 16,2 4-240-16,-10 6 496 15,-1 7 176 1,-10-4-360-16,-4-1-128 16,6-7-80-16,-3-8 224 15,9-18 184-15,-8-17-280 16,-4-15-112-16,4-12-128 15,2-9 112-15,8-13 289 16,5 3-209-16,15 2-88 16,5-5-368-16,16 1-81 15,5-5 601-15,9-3-328 16,1 2-48 0,9 0-64-16,21 2 328 15,6-12-96-15,10-4 80 16,16 6-328-16,4 5 48 15,14 20 672-15,14 4 17 16,2-19-49-16,17 16-120 16,-3 17-160-16,2 21 216 15,10 3-160-15,-4-7-40 16,13 11-360-16,10 11-80 16,-9 19-96-1,-1 18 112-15,3 15-200 16,-3 16 296-16,-11 6-921 15,1 16 721-15,-12 18 400 16,-4 5-144-16,-13 30 152 16,-14-7-32-16,-14-4 48 15,-15 14 240-15,-3-4 88 16,-23 0-32-16,-10-7-23 16,-6-21 135-1,-22 4-56-15,-10-39-32 16,-41 48 32-16,-20-27-416 15,-1-19 384-15,-40 18-432 16,-14-15 328-16,-5-15 456 16,-14-14-600-16,9-9 80 15,-4-7-768-15,9-16 512 16,28-16-344-16,13-8-1256 16,32-9-1945-16,26 5-3657 15,10 0-3544 1,7-19 9346-16,34 22-120 0</inkml:trace>
  <inkml:trace contextRef="#ctx0" brushRef="#br0" timeOffset="84964.24">3369 16744 2440 0,'-79'-12'104'15,"36"-7"1248"-15,-5-15 1009 16,0-6-305-16,-10-16-151 15,7 1-393-15,2-13-120 16,9-13-39-16,10-9-393 16,15-6-208-16,3-4 16 15,15-1-24 1,26-6-360-16,12 0 128 16,12 10-295-16,13 14 31 15,6 13 176-15,8 26-248 16,5 24 264-16,7 16 160 15,7 32 424-15,-26 7-512 16,39 47 1153-16,-16 43-825 16,-53-28-272-16,-14-9 560 15,-26 4-592-15,-17-6-184 16,-29-14-64 0,-13-4-568-16,-26 10 416 15,-18-10 40-15,-9-23 80 16,0-33-96-16,2-9-432 15,12-31-360-15,13-22-600 16,12-1-1280-16,20 8-3090 16,36 1-3832-16,18 2 3905 15,16 12 2689-15</inkml:trace>
  <inkml:trace contextRef="#ctx0" brushRef="#br0" timeOffset="86713.19">2400 16836 2728 0,'0'0'-64'0,"0"0"64"0,11 0 800 15,7-3 1185-15,24-12 151 16,1-12-343-16,0-10-553 15,-1-4-352-15,-13-3-128 16,19-26 176-16,-42 29-112 16,-3 5-295-1,-3 36-529-15,-4-42 544 0,-14-4-296 16,-12-3 96-16,-12-6-56 16,-9-4 80-16,-15-4-320 15,-8-3 72-15,-1-5 160 16,-7-11-392-16,2-2 104 15,4-9 40-15,4 2-144 16,21-2 144-16,9 7-8 16,16-2 24-1,14 2 88-15,10 2-144 16,16 3 56-16,31 4 16 16,7 0-56-16,18 5 536 15,10 0-552-15,20 5 160 16,14 17-192-16,64-22-144 15,21 21-80-15,-58 36 24 16,-7 11 136-16,-2 12 0 16,-23 7-16-16,-29 14 72 15,-27 21 200 1,-1 30 216-16,-28 11 40 16,-10 2-32-16,-9 1 272 15,-5 0-223-15,0-27-89 16,0 18 80-16,6-17 40 15,7-19-104-15,6-21-224 16,-3-13-160-16,10-10-40 16,22-4 64-16,-1-27 200 15,1-21-328 1,43-52-8-16,-7 4-40 16,-12 4 312-16,14 6-160 15,11-18 48-15,5 13 296 16,-1 4-328-16,-3 22 360 15,-13 13 480-15,0 26-544 16,-3-2 296-16,-7 11-736 16,-1 3-32-16,-13 33 632 15,-6 9-544-15,-1 6 48 16,-14 28-408-16,2 2 248 16,-13 10 760-1,-7 15-832-15,-14 3 576 16,-16 11-472-16,-14 4 376 15,-31-3-72-15,-2-4 208 16,-14 2-88-16,-12-3 49 16,-1-3-209-16,-11-14 104 15,-5-1 568-15,-3-2-704 16,-2-2-232-16,2-1 88 16,5-17 96-16,17-6 336 15,23 0-360 1,18-5-144-16,12-5-32 15,10 0 128-15,2-1 336 16,14 2-536-16,14-1-136 16,12 4 176-16,9 7 400 15,-1 13 88-15,1 10-544 16,2 7-9-16,-16 6 193 16,0 3 417-16,-21 0-369 15,-8 2 184-15,-15 7-329 16,-4-4 266-1,-20-4 175-15,-6-14-200 16,-12-5 120-16,-1 1-384 16,-2-28-313-16,6 4 185 15,-18-10 664-15,-10-31-584 16,0-8 336 0,5-25 32-16,-5-17 128 15,-11-41 745-15,-16-21-937 0,2-20-168 16,6-6 56-1,9 4 112-15,42 54 184 16,-6-8-544-16,0-11 136 16,3-11-169-1,23-2 458-15,12-1 143 0,20 1-56 16,9-1-24 0,35 0-408-16,12 0 400 15,43-31 216-15,-3 17-384 16,-69 63-224-16,-4 34-360 0,-7 9-57 15,-10 7-271 1,-15 13-1216-16,-13 12-729 16,4-3-2344-16,-21 12-2417 15,5 7 6130-15,12-16-944 0</inkml:trace>
  <inkml:trace contextRef="#ctx0" brushRef="#br0" timeOffset="89059.52">19389 17340 5289 0,'-123'-54'2672'0,"43"44"-2032"0,43 2-128 16,16 6 161-16,14-7-545 15,33-1-264-15,30 6 80 16,34-2 40-1,22 2-96-15,23-3-24 16,16-2 15-16,-151 9 121 16,162 0 193-16,3-8 71 0,10-3-8 15,9-17 72-15,-9 9 144 16,-2-10 200-16,-6-3 0 16,-19 2-64-16,-15-13-48 15,-21 14-208-15,-25 4 105 16,-36 5-281-16,-35 17 344 15,-18 0 648 1,-42 3-600-16,-41 3-456 16,-39 20 96-16,-19 15 304 15,-7 1 152-15,8 6-72 16,30-23 33-16,34-1-249 16,37-8-168-16,27-10-528 15,22-2-472-15,53 2-1 16,35-25-575-16,42-24-1168 15,26-2-2706 1,-1 18-703-16,-9 15 3049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07T05:52:20.0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1385 7281 1752 0,'-20'4'1896'0,"-4"-2"921"0,-8 6-521 15,8-3 1-15,5 1-153 16,-3-1-367-1,5-1-321-15,8 1-552 16,4 0-168-16,7-5 161 16,12 2-113-16,15-2-24 15,11 0-152-15,18 0-8 16,8 0-176-16,7-7 72 16,11 7 72-16,2 0-319 15,4 0 111-15,-5 0-176 16,-3 0-56-16,-8 0-40 15,-7 0 88 1,-14 2-64-16,-11 1 144 16,-28 2 272-16,-7-1 200 15,-7-3-192-15,-2 1-72 16,-8 1-248-16,-14-3-40 16,-5 0-136-16,-12 0-128 15,-17-9 264 1,2-5-136-16,-7-1 8 0,-7-2-112 15,-6 0 96-15,-4 5 296 16,0 2-376 0,-2 10 152-16,5 0 49 15,11 8-242-15,10 6 113 16,8 3 41-16,16-6-9 16,8-1-16-16,8-5-104 15,13-5-105-15,12 0 177 16,30 0 129-16,7-4-394 15,30-6 361-15,1-2-376 16,16-2 264-16,5 0 192 16,-4 4-56-1,-20 4-184-15,35-7 104 16,-32 6 153-16,-26-1-273 16,9 3 64-16,-15 5 24 15,-31-5-209-15,5 5-663 16,-12 0-768-16,1 5-1553 15,-3-3-2136-15,-5 4-2521 16,4 0 1097-16,8 0 4329 16</inkml:trace>
  <inkml:trace contextRef="#ctx0" brushRef="#br0" timeOffset="1217.91">1936 7417 1280 0,'0'0'168'0,"-4"0"984"0,-8-7 1241 0,0 0-57 16,0-7 273-16,3-1-113 15,-1 2-447 1,7-3-561-16,-2 6-112 15,2 0-464-15,3 7-247 16,-2 3-417-16,2 0-248 0,0 3 328 16,0 14-72-16,7 9-8 15,-1 10 32-15,9-6-48 16,-1 3-160-16,12-8 16 16,17 3-40-16,-3-3 48 15,-6-5-104 1,11 1-40-16,11 1 104 15,0-2-48-15,10-3 48 16,1-2-152-16,0-5 224 16,17-1-72-16,51-3 16 15,6-2 0-15,-26-4-104 16,7 0-192-16,21 0 128 16,8-6-64-16,7-9 136 15,53-1 136-15,29-3 104 16,-39 5-112-1,6 0-48-15,1-5 136 16,12-1-40-16,0-20 112 16,7 13-24-16,12-5-88 15,-3-8-144-15,13-6 216 16,7-13-328-16,11 4 176 16,-8 12 80-16,17-21 144 15,-1 5-152-15,15-11-56 16,-1 1 24-16,12-10 112 15,2 2-23-15,8-5-17 16,-1-8-120 0,-79 21-56-16,160-47 168 15,-84 26-16-15,-1-3 152 16,0-5-96-16,-71 25 48 16,63-28 64-16,-1 3 248 15,1-2-344-15,-9 2 40 16,-4-3-136-16,-12 6 224 15,-2 2-232-15,-10 2 152 16,-2 7-64 0,-24 4-168-16,-13 2 136 15,-6 8 128-15,-15 5-264 16,-4 0 24-16,-14 9 193 16,-13 14-353-16,-8-9 80 15,-11 20-112-15,-21 3 192 16,-7 0-32-16,-14 10-96 15,-16 2 96-15,-17 6 48 16,-12 10-8 0,-26-5-112-16,2 5-40 15,-15 0 0-15,-5 1 216 16,-5 2-120-16,-12-3-64 16,2 1 24-16,-5-1 16 15,0 0 0-15,0 0 0 16,0 0 0-16,0-4 224 15,0-7-232-15,-3 6 0 16,3-1 80-16,-2-2-120 16,2 2 88-16,0 2-224 15,0 4 184 1,0-6-353-16,-3 6-327 16,0-4-664-16,3 4 1344 15,-2-3-8786-15,2 3 8786 16,0 7-13123-16,-3-2 9019 15</inkml:trace>
  <inkml:trace contextRef="#ctx0" brushRef="#br0" timeOffset="1525.82">15386 4265 6833 0,'-29'0'2232'0,"24"3"97"0,11-3 600 16,12 0-529-16,17 0-600 16,7 0-327-16,21 4-537 15,-2 6-248-15,-5 11-112 16,-10 8 48 0,-1 6 17-16,-26 10 23 15,-19-45-664-15,18 54 632 0,-18 8-200 16,-16 6 232-16,-26 1-96 15,-9 0-80-15,-7 5-296 16,4-7-200-16,4-8-464 16,29-13-3393-16,16 6-7817 15,33-13 616-15</inkml:trace>
  <inkml:trace contextRef="#ctx0" brushRef="#br0" timeOffset="16535.65">18683 5638 3920 0,'-1'-5'64'0,"1"-11"-40"16,3 6 16-16,3-1-8 15,1 1-32-15,-1-5 32 16,2 5-72-16,-1 4 56 15,2-4 48-15,1 2 8 16,6 6 40-16,2-7 24 16,3 9 8-1,-2-4 1-15,2 4 31 0,6 0 56 16,-5 5-40 0,9-1 8-16,6 1-32 15,0-1-32-15,1-2-16 16,1 2 32-16,2-4-32 15,-1 5 16 1,1-5 24-16,-3 1-32 0,-3 3 32 16,-7 1 0-16,-3-1-48 31,-6 1 0-31,-2 1-40 0,2-4 48 0,-3 1-56 16,-2-2-16-1,-1 2-24 1,-3-1 40-16,4-2-56 0,-7 3 32 15,-4-3-8-15,3 0-16 16,-6 0-16-16,0 0 0 16,0 0 144-16,3 0-80 15,-3 0-64-15,0 0 0 16,0 0 0 0,0 0 0-16,-4 1 320 0,-3-1-352 15,-6 0 80 1,-16 4 24-16,10 1-64 15,-19-3-8-15,-4 2 0 16,-9 6 56-16,-5 3-64 16,11-4 0-16,-16 4-24 15,9 0 48 1,4 2-32-16,8-6 24 0,0-3-64 16,16-1 72-1,-7-5-8-15,9 0-16 16,8 0 72-16,4-2-40 0,5-6 32 15,5 3 40 1,0-5-96 0,10 0 96-16,6-1-40 0,9-3-16 15,6 5 0-15,-4-6 8 16,4 2-8 0,6-3 96-16,1 0-88 15,4-2 32-15,3 2 80 0,16 2-87 16,-4-1 7-1,6 6-16-15,-5 2-40 16,-1 3 32-16,0 4-8 16,-1-7 32-16,-11 5-16 15,1 2-64 1,-4 0 48-16,-5 0 24 0,-4 0-48 16,-5 0 48-16,-1 0-24 31,-5 0-32-31,-6 0 176 0,4 0-200 15,-1 0 64-15,-5 2 48 0,1-2-80 16,-4 0-8-16,-5 0 32 16,1 0 16-1,-1 0-24-15,-3-2-32 16,-3 2-8-16,0 0 0 16,0 0 0-16,-3 0 408 15,-2 0-360-15,-9 2-48 16,-7 1 40-16,-8 6 0 15,-1 0-16 1,-20 1 0-16,0-2-8 16,-9 4 64-16,-7-1-40 15,-4-2 0-15,-10-3 0 16,6 2-64-16,-5-2 40 16,-9-6 24-16,6 5-8 15,7-5-64-15,7 0-32 16,11 4 96-1,15 1-16-15,2-5-32 0,17 2 32 16,1 3-40-16,11-2 8 16,4-3 56-1,6 0-24-15,4 0-40 16,13-4 32-16,3-2 40 16,2-1-24-16,5 5-80 15,-2-3 144-15,0-1-80 16,9 6-32-16,-7-4 72 15,11 4-64-15,0 0 80 16,5-4-80-16,-1 2-8 16,3 2 88-16,2 0-48 15,9-4-24-15,-15 4-24 16,-5 0 8 0,-9 1 56-16,-10 2 0 15,1-3-8-15,-7 1-56 16,0-1 48-16,-4 1 16 15,-3-1-56-15,5 3 0 16,-8-1-80-16,4 2-320 16,2 2-1192-16,0 8-825 15,-6 5-352-15,0-14-1455 16</inkml:trace>
  <inkml:trace contextRef="#ctx0" brushRef="#br0" timeOffset="29213.98">19955 6937 4672 0,'4'0'481'0,"5"-3"-441"0,-2-4 16 16,2-1-32 0,-2 2 24-16,7 1-24 15,5-4 64-15,2 3-72 16,3 2 0-16,13-2 48 16,-13 6 16-16,13-3 0 15,-37 3-80-15,39 0 136 0,1-2 8 16,3-2 8-16,-1-1-32 15,17 2 48-15,-20-4-64 16,9 2 32-16,6 0-48 16,2-1 24-16,2 2-16 15,9 1-8 1,-2 3-24-16,7 0-88 16,-6 0 56-16,-4 3 48 15,-20 4 16-15,-2 1 16 16,-3-3-32-16,-12 2 16 15,3-2-24-15,-4 2 32 16,-5-2-48-16,5 0 16 16,-6 0-32-1,1-1 16-15,0 3-24 16,2-3 0-16,-2 5-40 16,2-3 40-16,-5 0-32 15,5-1 8-15,-3 3 0 16,3-7 8-16,-5 3 0 15,-2-4-32-15,2 0 104 16,-1 0-48-16,-6 0-96 16,2 0 88-16,-4 0-48 15,-4-4 40-15,0 4 16 16,2 0-32 0,-5 0 56-16,0 0-128 15,-2 0 192-15,-6 0-32 16,-4 0-112-16,-3 0 32 15,-6 0-8-15,-4 4 24 16,-15 1-8-16,-1-1-8 16,-11-3-40-16,-3 1 40 15,0 1-16-15,-10-3 0 16,2 0 0-16,-11 0-32 16,-7-5 24-1,5-1 160-15,4-2-104 16,5 8 16-16,6 0-48 15,9 4-32-15,7 1 40 16,15 0 24-16,6 0-40 16,9-5-48-16,7 1 32 15,7-1 8-15,-2 0-48 16,7 0 40-16,6 0-32 16,3-1 56-16,5 1 0 15,-1-5-8 1,2 5 8-16,1 0-40 15,9 0 24-15,-9 0 8 16,9 5 56-16,8-1-88 16,0 1 40-16,6-3 8 15,9-2 56-15,7 0 8 16,5-2 40-16,15-12 96 16,-4-1 17-16,7 1-57 15,11-1-24-15,18 6-120 16,-2-2-8-1,-2 11-40-15,-4 0-32 16,-7 0-32-16,-11-4 40 16,-6 4-48-16,-15-6-56 15,-6 1 152-15,-17 1 8 16,-18 4 0-16,1 0-24 16,-13 0 16-16,-1 6-8 15,-4-2 24-15,-6 6-80 16,0-2 128-16,0-2-40 15,-2-1-40-15,-2-1-8 16,-3-2 72 0,-1-2-16-16,-1 3-24 15,-6-1-24-15,-9-2-8 16,-6 3 16-16,1-3 16 16,-18 7 56-16,-9-3 32 15,3 1-56-15,-8 4 32 16,-6 1-56-16,-9-1 80 15,-4 1-96-15,-8-3 40 16,-7 2-24 0,-7-2-24-16,-2-4 64 15,1-3-64-15,10-10-16 16,-10-1 40-16,13-4 56 16,10 6 8-16,13 0-32 15,15-1-8-15,11 4-32 16,12-2 8-16,6 8-8 15,7-6 8-15,10 6-64 16,6 0 32-16,0 0 0 16,6 0-144-1,6 0 144-15,5 0-24 16,4 1-16-16,5 4 16 16,1 0 8-16,10 3 40 15,5-3-120-15,9 1 112 16,8 3-56-16,12-3-8 15,6-6 112-15,8 3-72 16,0-3 48-16,11-4-40 16,10 0-24-16,9-6 40 15,-13 10-56 1,-5 0-56-16,-8 0 8 16,-11 0 8-16,-10 4-96 15,-6-4-624-15,-3 0-1297 16,-1 5-87-16,-53-1-2041 15</inkml:trace>
  <inkml:trace contextRef="#ctx0" brushRef="#br0" timeOffset="31715.14">16047 6288 3872 0,'0'0'0'0,"-13"3"897"15,5-3-881-15,1 0 16 16,1 0-24-16,-1 0 88 16,3 0-88-16,2 0 48 15,0 0-8-15,2 6 0 16,4 2 0-16,5-1 104 15,-9-7-152-15,10 5 192 16,1-2 144-16,2 1 72 16,0-4-96-16,3 1 48 15,3-1-112-15,8 0-40 16,2 0-24-16,0 0-32 16,6 5 32-16,-1-5-8 15,3 2 16-15,5 3-16 16,-2-2 0-16,5-1-16 15,12 2-48-15,3 0-72 16,4-1 16-16,2 2 0 16,7 0 88-1,-10 1-112-15,3 1 48 16,1 3 8-16,4 0-55 16,4 3 47-16,0 6-56 15,-6-4-8-15,0 4-8 16,0 0 16-16,0-2-16 15,-4 3-8-15,2-3-32 16,0-2 32-16,-3 0 16 16,1-4 120-1,2-1 32-15,-5-5 40 16,4-1-72-16,5-3 80 16,9-1-16-16,5-2-112 15,-6-5-8-15,-10-4 32 16,-4-3 16-16,0 3-16 15,-8 1-32-15,-2 5 72 16,4-3 32-16,-1 5-120 16,1-1 24-16,-6 1 160 15,10 3-200 1,-10 0 128-16,-15-3-56 16,31-2 72-16,-14-4-64 15,-2 0 8-15,-10 1 80 16,-1 3-8-16,-6 0-56 15,-8 3 24-15,-7 2-96 16,-1 0 120-16,-2 0-160 16,0 1-40-16,-5 3 128 15,-1-2-160-15,-4 0 88 16,2-2-96 0,-4 2 24-16,4 2-272 15,-2 2-856-15,2 11-1360 16,-7 3-801-16,0-4-2600 15</inkml:trace>
  <inkml:trace contextRef="#ctx0" brushRef="#br0" timeOffset="33436.44">23972 6071 4096 0,'-8'-2'112'0,"-5"2"-32"0,10 11-64 16,3-2 40-16,6-2 224 16,5 1 265-16,1-3 15 15,-1-3-112-15,18 1-104 16,-2-1-80-16,10 1 0 16,19-3 96-16,-56 0-360 15,63 0 368-15,13 0 56 16,16 2-48-16,12 6-96 15,13-2-144-15,10 0 80 16,-2 2 25-16,0-7-33 16,0-1-120-16,7-11 128 15,-12 1 192-15,-17-8-128 16,-4-2-16-16,-9 3 72 16,3 0-40-16,-22 0-8 15,-9-2-16-15,-17 2 16 16,2 0-88-16,-7 3 24 15,-15-1-56 1,3-3-104-16,-3 3 8 16,1 3-88-16,-2 2 0 15,-1-4-112-15,10 8-216 16,-6-2-1080-16,-9 8-1129 16,13 4-583-16,2 7-2377 15</inkml:trace>
  <inkml:trace contextRef="#ctx0" brushRef="#br0" timeOffset="34082.83">26896 6041 3712 0,'-2'-5'48'0,"-17"-11"504"0,9 12-95 0,10 4-457 15,0 0 0-15,4 0 1104 16,8-4-656-16,16 1-144 16,15 3-80-16,8 0 64 15,9 3-136 1,9 1 40-16,-69-4-192 0,73 4 248 16,8 3-24-16,7-3 216 15,6 2-8-15,-4 7-72 16,8-1-95-16,2 2-33 15,7 1-56-15,-9-6 16 16,1-2 48-16,1-4-72 16,-1-3 40-16,5 0-96 15,-3 0 288 1,-1 0-240-16,-5 0-136 16,4 0 112-16,4-3-72 15,1 3 80-15,-8 0-88 16,-1 0 40-16,-10 3 24 15,-3 1 88-15,-5-2-80 16,-10 3 0-16,-3 0-160 16,-22 0 32-16,-2-1 40 15,-3-4-48 1,-21 0-320-16,-3 4-1312 0,-4-2-1201 16,1 6-616-16,-10-6-711 15</inkml:trace>
  <inkml:trace contextRef="#ctx0" brushRef="#br0" timeOffset="63980.96">6323 11514 1584 0,'0'0'0'0,"-62"-39"40"0,10 34-96 16,7 10 0-16,7 12-64 16,1-1 24-16,-3-1 56 15,18-14 48-15,1-6 0 16,3 1 32-16,5-8 296 16,5 8 328-16,8 4-664 15,-5-9 632-15,4-6 56 0,1 5-152 16,5 5-240-1,1 5-39-15,8 5-145 16,4-5 56-16,0 5 104 16,6-5-8-16,0 5 144 15,13-3 152-15,1 2 104 16,4 5-32-16,9-7-72 16,9 1-32-16,9 1-64 15,9 0-151-15,7 7-41 16,16-1-40-16,10 13-56 15,8-22-48-15,14 4 104 16,3-5 120 0,0-1-120-16,15 8 88 15,5-7-72-15,-5 0 8 16,1-1-48-16,0 1-16 16,-3 6 296-16,-9 7-96 15,0-1 144-15,4 1-191 16,-11-3-25-16,-11 1-104 15,-7 0-16-15,-9-4 104 16,-9-3 336 0,-11 1-272-16,-9 0-72 15,-8-9-16-15,-11-14-32 16,-10 13 72-16,-8-11-168 16,-14 8-48-16,-9 1-48 15,-10-7-256-15,-7-10-1224 16,0 17-2257-16,-7-7-1160 15,-7 9-160-15,6 1 2377 16</inkml:trace>
  <inkml:trace contextRef="#ctx0" brushRef="#br0" timeOffset="73079">1503 10569 880 0,'0'0'0'0,"-3"0"0"0,-3-4 128 15,-12 0-32-15,-3 4 32 16,-1 0-32-16,-4 4-24 15,5 5-8-15,0 2-8 16,2-1 104-16,6-2 24 16,2-3 120-16,11-5-304 15,-14 2 384-15,-1-2 80 0,2-2-40 16,1-16 0-16,5-2-104 16,-2-6-152-1,4-2 40-15,5-5-15 16,0-5-41-16,14-3-112 15,10-4-40-15,3 0 32 16,12-4-88-16,12-5 0 16,-3 11-104-16,12-7 248 15,4-9-56-15,3 10 24 16,9 0 0-16,-1 5-48 16,-12 20 0-16,31-15-48 15,-33 24 56 1,16 10-72-16,3 5 8 15,-3 14 0-15,-11 18-48 16,-19 1 39-16,-2 8 105 16,-21 12 49-16,0 1 111 15,-16 7 144-15,-8 5 80 16,-32 6 48-16,-13 1 40 16,-11-2 48-16,-17-4-64 15,-2-7 72-15,-13-11-144 16,-4-1 16-1,-7-5 113-15,-5-12-209 16,-1-7-144-16,9-10 152 16,3-8-224-16,16-2-32 15,10-3-160-15,6 3-128 16,19-2-464-16,18 2-1729 16,19-4-1048-16,8 0 529 15,26-6 1480-15</inkml:trace>
  <inkml:trace contextRef="#ctx0" brushRef="#br0" timeOffset="73912.64">2134 9977 2352 0,'0'0'0'0,"-10"-11"920"0,-8-8 72 0,1-1-728 16,6 2-352-16,12 4-16 15,30 8 8-15,33-8 24 16,19-12 32-16,26-13 112 16,24-11 328-16,159-48 137 15,-292 98-537-15,251-75 568 0,-19 17-8 16,23 0-224-16,87-11-136 15,25 0 192-15,-49 26-96 16,14 7 48-16,5 2 208 16,22 22-8-16,2 5-256 15,4 4 265-15,-5 6-97 16,4 22-272 0,-5 13 584-16,10 7 40 15,-5 0-224-15,-6 20 168 16,0-5-7-16,-12 10-137 15,-17 3 24-15,4 6-400 16,-18 4-152-16,-15 3 88 16,-18 1-152-16,-6-5-88 15,-11-1-72 1,-17-5 328-16,-4 0-56 16,-13 5-72-16,-13 0-104 15,-8-9-24-15,-14 5 384 16,-5-7-136-16,-5-3 112 15,-5-6-16-15,-11 2-112 16,-5 1 216-16,-17-6 64 16,-9-24-400-16,-36 5 24 15,29-14 104-15,-7 1-56 16,-13 5-24 0,-1-16 0-16,-10 1 225 15,-5-6-49-15,-11-6-72 16,-11-3-136-16,-8 2 24 15,-15-1-40-15,-9 7-16 16,-18-2-80-16,-5 0 96 16,-3-11-88-16,-10 9-32 15,-2-4 80-15,-1 2-80 16,-3 3 104-16,0 9-64 16,0-11-32-16,-3-3 32 15,-2 7-40 1,-2-2-297-16,-2 13-87 15,-1-9-760-15,0 0-648 16,-2-5-825-16,-3 0-1080 16,-3 5-888-16,-4-4 2417 15,9-6 624-15</inkml:trace>
  <inkml:trace contextRef="#ctx0" brushRef="#br0" timeOffset="74214.92">14568 10985 5337 0,'0'0'0'0,"-7"-54"1680"0,12 44-1168 15,29 6-184-15,17 5-272 16,5 22-160-16,4 25 16 16,2-2 56-16,-1 12-80 15,-2-14 120-15,-2 9-24 16,-9 2 40-1,-5-14 104-15,-43-41-128 0,35 47 184 16,-15-2 56-16,-12-5 48 16,-37 17 104-16,-27-4-120 15,-33 7-192-15,-25 12-136 16,-20-3-480-16,-36 35-1440 16,0 3-1001-16,-16 12 841 15,136-86 648-15</inkml:trace>
  <inkml:trace contextRef="#ctx0" brushRef="#br0" timeOffset="78657.12">27517 12518 1496 0,'-10'-29'-8'0,"-6"29"16"0,0 2 32 15,6-2 48-15,-1 8 208 16,5-13 224-16,2 5 272 16,3 0 136-16,1 0-223 15,3 2-49 1,7-7 0-16,4 3 120 16,-14 2-776-16,18-8 712 0,4 6-32 15,13-1-112-15,4 6 25 16,15-1-9-16,6 1 16 15,18 7 8-15,14-5-32 16,7 4 56-16,14 6-240 16,7 2 120-16,10-7-48 15,6-1-111-15,4-1 111 16,9-6-120-16,-35 2-16 16,86 6 136-1,-47-5-240-15,-41-6-48 16,67 3 392-16,-73-12-248 15,24 14 16-15,-14 10-168 16,-10-7 104-16,-9-2-104 16,-16-1 168-16,-17-3-560 15,-14 2 200-15,-22 2 88 16,-4-3 32-16,-6-2 288 16,-10 0-872-16,-5 0 776 15,-3 0-336 1,-1-5 120-16,-7-7-224 15,-2 14-56-15,0-8-8 16,-1 6-184-16,5-10-848 16,-1 1-1129-16,3 12-1623 15,-1-2-1097-15,-13 0 288 16</inkml:trace>
  <inkml:trace contextRef="#ctx0" brushRef="#br0" timeOffset="84369.97">24721 14445 2120 0,'0'-28'-64'0,"-2"25"80"0,9-4 0 16,2-10 96-16,-6-10 248 16,4 31 192-16,-1-18-16 15,4 14 8 1,-7-5 49-16,-3 0 31 16,0 3 56-16,3-6-8 15,-3 8-672-15,4-2 672 0,-1 2-120 16,6-3 152-16,1 1 73 15,4-6 167-15,-2 1 32 16,8-3-216-16,6 0 88 16,3 12-112-1,-2-4-247-15,17 4 935 0,-1 1-1120 16,31-11 544 0,-4 12-384-16,-14-4-40 15,47 5 633-15,-21-4-409 16,1 2-368-16,-3 2 288 15,-22-14-608-15,16 19 312 16,-7-4-64-16,-14 13 336 16,-16-18-544-16,-13-1-72 15,-3-2-24-15,-11 2 152 16,-7 0 152-16,-3 1-632 16,0 3-672-1,-2-4-1577-15,-4 0-1408 16,-5-4-1032-16,7 5 48 15,3-8 2209-15</inkml:trace>
  <inkml:trace contextRef="#ctx0" brushRef="#br0" timeOffset="84946.52">26315 14278 2704 0,'-1'-6'792'0,"-3"-7"-456"16,8 18 96-16,12-6 1137 0,11 2-225 15,11 2-200 1,12 4 161-16,17 6 127 16,15-9-128-16,16-3-32 15,18-10-47-15,2 5-433 16,-118 4-792-16,119-2 1000 0,9 4-168 16,2 1-160-16,-1-21-168 15,2 21-215-15,-7-11 183 16,-7 8 88-16,0 3-336 15,-13 2 32-15,-13-9-304 16,-15 19-120 0,-14-10 544-16,-14-3-552 15,-20 6 24-15,-11 2-336 16,-17-1-657-16,-8-4-839 16,-13-4-2393-16,-17 7-2280 15,-13-1 1024-15</inkml:trace>
  <inkml:trace contextRef="#ctx0" brushRef="#br0" timeOffset="110087.46">5160 14087 2408 0,'-11'13'-80'0,"6"-16"144"0,2 3 440 16,2-6 168-16,1-3 32 15,0 1-23 1,0-2 143-16,0 15 304 16,0-5 144-16,0-7 89 15,0 4 63-15,0-2-24 16,0 8 32-16,-4-1-159 15,-2-2-153-15,1 5-232 16,0-5-96-16,0 3 97 16,2-6-49-16,2 3-296 15,-4 7-112 1,0 9 304-16,0-8-104 16,0-7-120-16,4-2-120 15,-1-7-456-15,-1 13 456 16,-2 3 177-16,0 2-233 15,2-10-248-15,-3-3-352 16,4 2 344-16,1 2 128 16,1 12-24-16,-4-13-64 15,3 0-304-15,-4 1 88 16,5-6 168-16,0 6 232 16,0-3-328-16,0 8-240 15,0-2 272 1,-5 2 304-16,5-10-256 15,0 4-208-15,0 0 40 16,0 0-64-16,3 9 408 16,-3-8-24-16,-1 4-352 15,1-7 112 1,0-6-720-16,5 3 255 0,3 14-743 16,1-4-872-16,-2 0-1993 15,5-15-2320 1,-4 5 415-16,-4 6 2658 0</inkml:trace>
  <inkml:trace contextRef="#ctx0" brushRef="#br0" timeOffset="111415.85">1550 14293 3320 0,'0'0'336'0,"-5"-6"368"0,-3-2 793 16,2-2 215-16,-2 4-280 15,8 2 409-15,0 2-393 16,12 2-144-16,8 0-7 15,9 0-33-15,9 0 168 16,1-4-352-16,-39 4-1080 16,46-4 1017-16,7 4-201 0,-16 0-112 15,43-4 360-15,-32 2-688 16,18-2 561 0,-2 4-505-16,5 0-112 15,-6 4-144-15,-1-3 72 16,1 4 448-16,1 3-568 15,-2-6-216-15,9 8 112 16,62 14 232-16,-37 0 176 16,-25-28-472-16,-15 3-96 15,23 2-104-15,-1 7 368 16,3 7 344 0,-14-13-576-16,-5 1-80 15,6-3 56-15,1-9-16 16,-5 13 440-16,-3 1-136 15,3 0-256-15,-5 0 112 16,2-5-72-16,7 0 624 16,-7 2-184-16,-5-19-504 15,5 27 264-15,-7-5-72 16,-1-5 480-16,-13-8-512 16,18 3 240-1,-10 13-712-15,-1 2 760 16,-6 11-7-16,3-22-121 15,-3-4-256-15,-2 2-296 16,6 6 528-16,-2 4 200 16,-16-1-176-16,12-12 32 15,1 0-808-15,-3-4 760 16,0 6 32-16,-5 7 64 16,-11 8-280-16,-2-10-248 15,-6-2 48 1,-7 7 536-16,10-11 88 15,-11 5-504-15,-3 5-344 16,1 4-280-16,2 1-313 16,-1-10-1095-16,8-8-1825 15,-4 0-2368-15,3 5-1457 16,3 10 3153-16,-14-2 2089 0</inkml:trace>
  <inkml:trace contextRef="#ctx0" brushRef="#br0" timeOffset="115165.58">4349 14194 2848 0,'-24'7'456'0,"8"16"264"15,-4-18 857-15,0-8-217 16,2 1 96-16,2 4 209 16,-5-4-241-16,7-8-152 15,-6-13-480-15,11 2 41 16,-1-14 79-16,5-33-520 16,5 11-64-16,20-8-224 15,5 11-104-15,17-5 312 16,20-6-24-16,4 12-80 15,24 24 40 1,11 19 408-16,11 12 265 16,-1 18-193-16,-11 19 128 15,-14 14-552-15,-22 1 840 16,-35 29 48-16,-16-2 97 16,-19-6-73-16,-44 10-624 15,-6-7 184-15,-29 0-96 16,-10-35-208-16,-16-7-568 15,7-14-224 1,1-8 408-16,7-35-344 16,6-43-472-16,18-2-1552 15,21 0-2729-15,14 16-3361 16,21-14 240-16,11 46 5218 0</inkml:trace>
  <inkml:trace contextRef="#ctx0" brushRef="#br0" timeOffset="116029.54">833 14318 2808 0,'0'0'0'0,"0"-2"64"0,-19-12 792 0,-9-1 361 16,0-4-201-16,-1 0 88 16,5 1-32-16,4 1-160 15,-2-3-103-15,3-7-201 16,1 10-88-16,12-11-48 16,6-8-56-1,0 36-416-15,6-32 248 0,16-7 88 16,6-11-16-16,20 0 264 15,5-2-184-15,9 3 121 16,-1 27-81-16,26-2-128 16,6 14 360-16,2 11-112 15,-14 19 280-15,-15 23-152 16,-27 11 393-16,-15 15 391 16,-24 9-312-1,-28 4-224-15,-21-7-408 16,-17-7-15-16,-9-9 111 15,-15-20-488-15,8-9-32 16,7-21-200-16,4-17-1049 16,18-33-647-16,5-2-2433 15,14-31-3569-15,20 5-1495 16</inkml:trace>
  <inkml:trace contextRef="#ctx0" brushRef="#br0" timeOffset="118566.38">1888 17650 2000 0,'-4'0'496'0,"-6"4"496"0,-5 4 465 0,1 2-241 15,1-2 56 1,2-3 16-16,1-3-55 15,-3-2-241-15,-1 0 112 16,0-7-64-16,-4-3 1 16,-1-3 63-16,-12-15-464 15,2 0-32-15,1-13-200 16,0-12-32-16,4-11 184 16,5-9-16-16,9-6-224 15,10-4-23 1,10 6 303-16,19 6-8 15,13 7-56-15,-4 3 16 16,20 10-376-16,8 6 144 16,6 7 0-16,13 20-120 15,-5 7-104-15,-5 12-248 16,-6 19 432-16,-17 18 208 16,-20 21 201-16,-18 9-265 15,-9 10-120-15,-23 7 696 16,-22 3-392-1,-14-1-8-15,-12-4-144 16,-8-14-712-16,-5-20 248 16,6-9-152-16,9-17-392 15,11-18-1544-15,14-14-2569 16,10-17-3833-16,12-12 40 16,17 23 6082-16</inkml:trace>
  <inkml:trace contextRef="#ctx0" brushRef="#br0" timeOffset="122808.09">32768 9409 3328 0,'-24'-12'1056'0,"0"7"-535"0,17 5 791 16,7 0-1312-16,-1 0 3080 16,-1 2-1143-16,2 3-537 15,3 3-136-15,10 7 81 16,3 13 79-16,15 6-112 15,-6 18 393-15,-25-52-1705 0,28 64 1240 16,-9 17-304-16,2 18-64 16,-15 19 89-16,-11 10 39 15,-24 7-272-15,2-14-312 16,-14-1 80 0,-20-11 72-16,-18-12 224 15,-20-20 193-15,-6-11-321 16,-15-24-152-16,1-3-200 15,-4-22-56-15,12-7-88 16,31-10-288-16,30-26-120 16,12-13-1016-16,23 2-1561 15,12 17-3088-15,13-1-3233 16,25 16 856-16,-30 5 5458 16</inkml:trace>
  <inkml:trace contextRef="#ctx0" brushRef="#br0" timeOffset="123605.66">31520 16487 3408 0,'0'0'0'0,"-53"3"2417"0,24 4-1689 0,13 2 936 0,7-3-95 0,-3 10-537 16,6-2 240-16,6 6-104 15,11 14-175 1,16 5-273-16,15 0 8 0,14-5 320 16,-56-34-1048-1,56 38 984-15,5-17 97 0,5-4-89 16,1-10-552-16,2-7 248 16,15-29-168-16,2-19 432 15,-4-21-128-15,0-3-231 16,-5-9-265-16,-6-16 496 15,-7-12-152-15,0-7-432 16,0-11 112 0,-16 10-288-16,7-6 104 15,-17 34-32-15,-15 24 40 16,-6 22-272-16,-4 10 64 16,-6 12-72-16,-4 16-256 15,-3 0-1144-15,0 5 1504 16,-2 2-10226-16,2 6 4200 15,-1 24-2399-15</inkml:trace>
  <inkml:trace contextRef="#ctx0" brushRef="#br0" timeOffset="131735.22">10518 14224 7193 0,'-37'-15'2817'0,"27"10"-209"0,-3-13 641 16,-4 9-617-16,-3 8-591 15,-4 11-753-15,-3 3 56 16,0 19-503-1,-10 9-25-15,13 30-352 16,6-15 280-16,-3 68 608 16,17-11-760-16,-1-2-143 15,13-1-209-15,17-5-72 16,8-28-152-16,11-35-48 16,9-17-360-16,10-6-1073 15,9-33-1479-15,-1-29-1737 16,-4-17-1001-1,-22-19-239-15,-2-29 1336 16,-25-2 3785-16,-12-10 896 16,-12 3-40-16,-18-6 32 15,1 21 1448-15,6 29 2089 16,9 33 1240-16,8 11 320 16,-2 28-1616-16,5 7-1488 15,9 22-225-15,21 43 88 16,-14-10-487-16,2-1-769 15,8 27 272 1,-5 13-648-16,-4 27-608 16,0 0-160-16,-10-30 576 15,3-36-32-15,-10-23-152 16,8-18-64-16,-1-11 16 16,8-24 56-16,4-49 56 15,-4-32-312-15,-1-4 72 16,-2-13 528-16,12 7 264 15,-11 36-272-15,11 36-424 16,-3 24-80 0,-8 15 72-16,4 38 832 15,-11 8-280-15,-2 2-456 16,2 22-496-16,6-13-712 16,2-4-849-16,7-33-2120 15,4-10-3712-15,-9-11-1865 16,5-8 4897-16</inkml:trace>
  <inkml:trace contextRef="#ctx0" brushRef="#br0" timeOffset="132087.74">11416 14402 7201 0,'-3'0'2577'0,"-20"10"1255"0,22-7 369 15,10-1-648-15,10-2-1040 16,22-25-1265-16,8 4-472 15,14-18-48-15,-2-14-1000 16,-5 13 168-16,-21 12-176 16,-22 15 376-16,-13 13-96 15,3-18 264-15,-11 3-648 16,-24 2 72-16,-13 11-168 16,-9 13 544-16,10 21 392 15,4-1-312-15,11 22-8 16,4 16 104-16,7 10 760 15,15-4 329-15,3-13-417 16,10-4-672-16,15-24-504 16,14-22 616-16,6-2-400 15,9-15 512-15,6-2-776 16,4-7-840 0,-5-25 71-16,-8 10-1663 15,-3-35-2577-15,-7 9-3633 16,-16-6 1040-16,-15 41 5218 0</inkml:trace>
  <inkml:trace contextRef="#ctx0" brushRef="#br0" timeOffset="132598.97">11950 13901 7329 0,'-2'3'1776'16,"-10"22"1121"-16,16-15 1464 0,9 14-288 15,6 18-744 1,9 10-1065-16,9 3-880 15,-7 10-752-15,7-6 409 16,-10-8-1089-16,-7-6 224 16,-4 17-64-16,-16-62-112 15,11 59 160-15,-8-48 328 0,0 3-600 16,-3-32-288-16,0 13-120 16,0-26 512-16,7-11 64 15,2-33-536-15,-1-38 520 16,-1-27-456-1,2 7-505-15,11 56 553 16,2 25 512-16,7 42 696 16,-10 10-720-16,5 41 9 15,-9 24 559-15,-4 3-176 16,-2 4 424-16,1-14-720 16,-4-2-336-1,6-11-48-15,-6-33-24 0,-3-12 744 16,12 0-952-16,2-34-16 15,3 5 248 1,-1-21 112-16,-5-36 232 16,1 10-704-16,-1 1-104 15,4 35 616-15,-4 30-72 16,-4 9 752-16,0 21-496 16,-2 11-344-16,4 11-336 15,1 6-1185-15,16-13-3208 16,10 6-7217-16,2-11 4200 15,-37-30 6058-15</inkml:trace>
  <inkml:trace contextRef="#ctx0" brushRef="#br0" timeOffset="132808.78">13062 13980 11378 0,'-52'33'8090'0,"15"-36"-3625"0,16 6-1033 0,10-3-2335 16,3-3-473 0,8 6-800-16,15-28-2057 15,23 10-3288-15,-7-2-4361 16,4 10 936-16,-22 7 6626 0</inkml:trace>
  <inkml:trace contextRef="#ctx0" brushRef="#br0" timeOffset="133207.17">13660 13853 10130 0,'-37'7'4945'0,"-6"4"-3817"0,35-9 600 0,4-14-1432 0,4 4-48 16,0 4-1160-16,28-12-2945 16,20-4-4840-1,-19-4 3696-15</inkml:trace>
  <inkml:trace contextRef="#ctx0" brushRef="#br0" timeOffset="133374.29">14090 13665 8577 0,'0'0'0'0,"-61"0"7394"16,40 0-4521-1,3-5-1057-15,4-8-1744 16,9-1-672-16,10 4-961 15,22-7-4264-15,-1-2-3017 16,-5 3 4946-16</inkml:trace>
  <inkml:trace contextRef="#ctx0" brushRef="#br0" timeOffset="133512.54">14255 13553 8505 0,'-13'5'4097'0,"-8"0"904"16,12-5-288-16,-1-5-1960 15,4-3-1633-15,4-2-808 16,5 0-1208-16,20 2-4321 16,5-3-7570-16,-5 9 5194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07T05:55:06.4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3778 7414 832 0,'-26'0'-8'0,"-33"-6"32"0,-4 2-72 16,2-6 88-16,20 1-40 15,-3-12 32-15,-1-3-32 16,15 1 56-16,-1 3-32 16,-5 1 0-16,16 4 16 15,-1 6 32-15,21 9-72 16,-17-11 96-16,-1 5 40 16,7-3 24-16,3 5 0 15,1 1-16-15,3-1-8 16,-1 0-48-16,5 1 16 15,0 3-104-15,0 0 0 16,5 0 80-16,4 0 16 16,-2 3 40-16,6-3 32 15,4 3 16-15,12-1 8 16,-5 1-64-16,5-3-8 16,8 1 32-1,-2 5-32-15,-3 3 16 16,12 2-24-16,7 3-88 15,16-4 56-15,1-1-136 16,1-4 192-16,3-5 8 16,24-10-16-16,-30 0 0 15,0 0 24-15,-2 0 40 16,1 0 1-16,-13 6-1 16,9 0-40-1,-15 3 16-15,-1-8 48 0,-3 4 72 16,0-9 40-1,-15-2-80-15,10-2 88 16,-18 1 72-16,-5-5 96 16,-10 5 112-16,-1-3-96 15,-3 1-40-15,0-1-47 16,-10-8-153 0,-7 3 16-16,-12 0-88 0,3-3-40 15,-13 3-16-15,-1 8-64 16,-6-3 40-1,-1 1-64-15,-7 5-24 16,-6 4 56-16,6 4-120 16,-4 3 32-16,17 3-24 15,-9 0 8-15,19-3 0 16,-7-2-16-16,6 5 64 16,12-2-88-16,-4 2 40 15,-4-4-8-15,-11 0 64 16,9 4-96-1,7 0 32-15,1-2 24 16,4 2 0-16,-3 0 24 16,0 0-8-16,2 2-8 15,1 2-32-15,6 1-56 16,-1 1 56-16,2 0 0 16,-4 0 88-16,1 1-136 15,1 1 56-15,-2-3 0 16,4 2 24-16,-2 1 48 15,-1 0-112 1,-1-2 24-16,1-1 64 16,0-1-72-16,1 1 48 15,0 1 24-15,0 0-40 16,3-2 48-16,-2 0-16 16,2-3 16-16,-8 0-8 15,-1 3 24-15,8-3 40 16,-4 2-32-16,-5-1 40 15,0 1 16 1,0-3-56-16,5 1 24 0,5 0 0 16,2-1-48-1,2 4 0-15,-7-4-32 16,12 0 0-16,-4 0 24 16,5 0-40-16,5 0 0 15,-1 0-32-15,8 1-32 16,5 3 112-16,-2 1-40 15,7 1 0-15,2 1-80 16,15-1 48-16,-4 0 16 16,8 2-48-1,-7 0 8-15,13 0 80 16,3-8-24-16,5 2-8 16,4 1 72-16,0-3 56 15,-13 0 64-15,44 0-80 16,-14-3 0-16,-10 1 200 15,-1-8-176-15,4-1-16 16,7 1 32-16,-10 1-48 16,-4 0 48-16,-5 3 64 15,-6-2-136-15,8 6 65 16,-8-1-9 0,5-2-8-16,3 3 32 15,0-6-56-15,-2 6-112 16,7-6 144-16,-4-4 112 15,2 8-40-15,-1-6 64 16,0 7-184-16,-2 1 64 16,1-2 24-16,5-1-72 15,-7 5 8-15,-2-3 0 16,1 0 24-16,-1-1-80 16,-5 1 120-1,3 3-120-15,-3-2-8 16,8-3 0-16,-2 5 72 15,-5-6-56-15,-9 2 32 16,20 4 24-16,-17-6-80 16,-5 3 96-1,3 0-48-15,-2 3-16 0,2-5 40 16,-4 5-80-16,-2 0 16 16,2 0 48-1,-4 0 8-15,2 0-168 16,-1 0 168-16,-4 0-16 15,-12 0-40-15,12 0-40 16,-9 3 40-16,-1-1 48 16,1-2-32-16,3 0-16 15,-16 0 80-15,6 0 24 16,-1 0-128-16,-2 2 145 16,-2-2-65-16,-4 1-24 15,1-1 32-15,0 0-56 16,-8 1 32-1,0-1-8-15,1 0-48 16,-1 0 64-16,3 0-32 16,-2 0-96-16,-1 0 40 15,2 0-56-15,-2 0 0 16,10 7-600-16,-4-1-793 16,6 13-2072-1,1 5-1648-15,-7 12-416 16,-9-3 2553-16</inkml:trace>
  <inkml:trace contextRef="#ctx0" brushRef="#br0" timeOffset="11685.3">8720 8398 2064 0,'-12'0'1520'0,"-2"2"-223"15,0-4 1191-15,4-6-720 16,3-2-311-16,4-6-225 15,3-7-248-15,3-3 24 16,7-5 169-16,5 3-97 16,1-6-120-16,3 9-192 15,13-9 0-15,-8 14-199 16,2 0-201-16,-1 10-128 16,3 6 56-16,10 5 24 15,-9 14 80 1,11 8 0-16,0 2 72 15,0 10-32-15,13-13 32 16,-8-1-328-16,-2-4 216 16,17-6 65-16,-7-10 47 15,0-5 112-15,4-10-24 16,3-2-128-16,1-3-40 16,-7-4-176-16,-7-2 24 15,-1 1-144-15,-11-2-96 16,-10 6-80-1,-6 1-120-15,-2 3-1232 16,-2-3-2169-16,-6 1-2688 16,-5 2-2129-16,-4-4 1977 15</inkml:trace>
  <inkml:trace contextRef="#ctx0" brushRef="#br0" timeOffset="11943.99">9663 7903 5289 0,'-5'0'1496'0,"-27"6"400"0,19 2 1625 0,5-7-696 16,6 4-969-16,2 2-656 15,26 1-207-15,1 2 15 16,23 0-32-16,-7 4-392 16,4 5-256-16,-4 11-264 15,-43-30-64-15,39 24 176 0,-17 14-120 16,-7 2-40-1,-12 15-72-15,-3-6-256 0,-3-1-1368 16,3-9-1265 0,0-8-3784-16,6 1-713 15,-3-22 4330-15</inkml:trace>
  <inkml:trace contextRef="#ctx0" brushRef="#br0" timeOffset="12621.09">10439 7560 4905 0,'-11'0'1760'0,"-15"0"696"0,13 0 1865 0,2 0-1216 16,11 0-3105-16,0-4 3681 15,18-7-2745-15,17-8-184 16,4-1-336 0,-1 1-328-16,2-1-160 15,-5 2-768-15,-35 18 840 0,28-11-3049 16,-4 2-1888-16,-11 7-688 15,-10 2 1040-15,-3 0 4585 16,-13 2-1288-16,-6 8 1288 16,-4-2 256-16,-2-1 1672 15,4 7 1177-15,1 0 488 16,3-3-192-16,4 4-385 16,3 3-519-1,7 7-521-15,2 14-351 16,1 5-137-16,3 1-272 15,6 2-208-15,7 4-344 16,4-16-111-16,4-12-273 16,0 3-32-16,3-11-248 15,-6-2 40-15,13-9-224 16,-9-4-665-16,12-14-1583 16,-2-11-2425-16,9-12-3289 15,1-8-472 1,-23-1 4794-16</inkml:trace>
  <inkml:trace contextRef="#ctx0" brushRef="#br0" timeOffset="12937.15">11108 7357 6097 0,'-8'2'2296'0,"-13"3"745"0,8 4 832 16,-3 11 96-16,3 0-1945 15,1 24 8 1,5-13-847-16,7 2-249 15,3-3-360-15,13 8-128 16,10-18-96-16,9 1-376 16,-35-21 24-16,42 10 168 0,3-6-32 15,0-15-96-15,-5-18 72 16,-2-11-184-16,-18-3-64 16,-4-4-224-16,-16-19-56 15,-7 8-112-15,-17 3-152 16,-14 1-328-1,-12 8-313-15,-5 16 17 16,12 16-504-16,3 19-1697 16,14 26-1168-16,10 13-712 15,12 37-672 1</inkml:trace>
  <inkml:trace contextRef="#ctx0" brushRef="#br0" timeOffset="13151.68">11687 7517 6017 0,'-2'3'1648'16,"2"15"985"-16,4 0 2744 15,-4 1-1368-15,-10 10-1361 16,-8 1-1343-16,2-1-945 16,-6 14-248-16,1-17-48 15,0 3-640-15,8-10-2337 16,4-13-3176-1,9-6 6089-15,-5 1-8754 0,5-7 2921 0</inkml:trace>
  <inkml:trace contextRef="#ctx0" brushRef="#br0" timeOffset="13484.6">12250 6918 8121 0,'-6'1'2569'0,"-39"28"151"16,17 12 2594-16,-2 3-2466 16,6 13-655-16,6-12-889 15,15-5-800 1,16-7-176-16,11-8-144 16,16-4-80-16,3-14 88 15,5-11-40-15,-48 4-152 16,58-19 72-16,-31-6 80 0,10-16-216 15,-22-1-144-15,-12 4 40 16,-5-4-296-16,-6 1-16 16,-19 5-280-16,-13 10-617 15,-3 2-231-15,-4 18-1000 16,18 6-1225 0,0 17-1920-16,18 12-609 15,11-11 3298-15</inkml:trace>
  <inkml:trace contextRef="#ctx0" brushRef="#br0" timeOffset="13674.25">12750 7090 3520 0,'0'0'904'16,"5"9"1785"-16,18 12 3944 0,-23-5-1888 16,0 4-1984-1,-7 17 8-15,-10 3-1121 16,-11-1-976-16,7-1-616 15,5-17-88-15,7 3-680 16,4-8-2497-16,5-16 3209 16,-3 7-6225-16,6-11-2937 0,8-20 4705 15</inkml:trace>
  <inkml:trace contextRef="#ctx0" brushRef="#br0" timeOffset="14013.89">13164 6605 7737 0,'0'0'0'0,"-25"14"3673"16,15-5 1456-16,0 11-1312 15,2 19-1153-15,2-4-815 16,6-11-873-16,16 1-296 16,13-5-152-16,-5-6-384 15,13-4 16 1,1-8-136-16,-38-2-24 0,27 3 24 15,1-11-48-15,-12-4-312 16,-7-3 160-16,-9-13 8 16,-9 2-104-16,-10-9-256 15,-23-6 16-15,-14 1-48 16,-7 1-104-16,4 8-177 16,-2 21-359-16,19 11-1008 15,13 12-1649 1,16 7-2608-16,10 1-193 15,6-11 3730-15</inkml:trace>
  <inkml:trace contextRef="#ctx0" brushRef="#br0" timeOffset="14438">13570 6379 7537 0,'-3'0'2913'0,"-8"0"2128"15,4-14 1224-15,-1 8-2728 16,3-3-1737 0,5-6-896-16,10-5-439 15,9 1-201-15,7 1-56 16,9 1-224-16,4 3 216 16,1 4-328-16,-40 10 128 0,53-6 112 15,0 6-256-15,0 8 104 16,-1 6 160-16,-3 6-136 15,-3 9 88-15,-4 9-48 16,-9 1 280-16,-5-1 280 16,-17-2 208-1,0-6 8-15,-8 0-24 16,-4-2-383-16,-14 5-393 16,-12-12 0-16,-11 0 0 15,-1-3 0-15,-11-9 0 16,1 1 0-16,-6-3 0 15,10 1 0-15,-1 2 0 16,9 4-3057-16,14-4-4177 16,15 4-3768-1,4 18 1568-15,0-19 7402 0</inkml:trace>
  <inkml:trace contextRef="#ctx0" brushRef="#br0" timeOffset="17855.28">2613 9320 1032 0,'-5'0'-64'0,"1"-2"136"15,-4-6 376-15,3-4 296 16,5-4 120-16,8-11-64 16,8-1-96-16,26-18-23 15,3 2-145-15,1 19-160 16,-3 12 8-16,-4 13 136 15,-39 0-520-15,40 0 656 0,-10 4-24 16,19 1 72-16,7 1 33 16,6-1 175-16,7 4 0 15,-3-2 72 1,-2 0-248-16,5-1-80 16,6 3-79-16,4 6-65 15,0 0-104-15,-2 1-72 16,8-2-136-16,45 5-48 15,-28-11-32-15,-12 0 88 16,19-1-96-16,-9 3-72 16,-4-2-32-16,2 0 16 15,-12 5 192 1,6 2 72-16,2 2-184 16,3-4 88-16,-4-8-64 15,11-5 320-15,0-8-344 16,-3 6 32-16,-1 2 40 15,-15-4 97-15,0 0-169 16,-7 4 112-16,2-5-336 16,-1 0 168-1,9-1 400-15,-16 0-400 0,5-2 56 16,-6 2 152 0,-2 2-16-16,5-2 24 15,-4-1-96-15,4-3 144 16,-8 0-112-16,3 7-72 15,-7-1 32-15,1 4 0 16,-4-3 64-16,-1 3-32 16,1 2 8-16,-2 4-128 15,3-4 136-15,-18 0-160 16,35-2-8-16,-22 0 264 16,4 0-112-16,0 0 321 15,2 0-329 1,-16 0-64-16,31-4 80 15,-25 4-96-15,5 0 96 16,-1 0-120-16,1 7 0 16,-5 0 8-16,5-1-160 15,-1-2 176-15,3-1-56 16,1-1 24-16,7 2 24 16,-4-2 128-16,7 1-320 15,-8-2 224 1,5-1 24-16,1 0-200 15,2 0 96-15,0 0-56 16,13 0 16-16,-5 0 112 16,-5-4-160-16,4 2 96 15,-4-2-88 1,-3 0 64-16,6 1-8 0,-6 1-96 16,3-6 368-16,-3 5-168 15,-3-7-120-15,0 3 152 16,-1 0-192-16,0 4-24 15,-3-3 16 1,1-2 128-16,1 6-120 16,-6-6 0-16,4 6 88 15,-7 2-64-15,4 0-72 16,-1-4 88-16,1 0-24 16,4-4-48-16,-2 0 64 15,3 4 40-15,0-2 8 16,-1 0-144-16,-2 2 112 15,-1-2-56 1,-3 6 0-16,5-4 136 16,-3 0-128-16,9 2 0 15,-4-2-104-15,-6 0 152 16,3-2-8-16,-7-1-144 16,1 7 192-16,-1-3-88 15,-2 3-48-15,-6 0 24 16,-3 0-16-16,2 0 72 15,-3 0-16-15,-15 0 24 16,7 0-312 0,-8 1-576-16,-4 8-1441 15,-3 1-1920-15,-6 5-752 16,-10 6-1008-16,-7 3 2088 16,-3-19 1353-16</inkml:trace>
  <inkml:trace contextRef="#ctx0" brushRef="#br0" timeOffset="18854.14">3653 6882 1976 0,'-10'0'32'0,"-32"-11"88"0,-1 8 512 0,13-1 192 16,14 4-16-16,1 0-95 15,12 2-193 1,6 6 56-16,24-3 120 15,5-2 136-15,23-3 56 16,1 0-63-16,-56 0-825 0,72 0 920 16,57-8 24-16,-20 2-56 15,11-4-88-15,28-4-8 16,-7 1-79-16,11-2-153 16,7 5 56-16,6 4 8 15,-11 13-56 1,3 11 72-16,10 5-144 0,-11-3-24 15,-10-6 25 1,6-7-9-16,-3-3-56 16,-8-4-40-16,2 0 80 15,3-6 16-15,-16-1-176 16,-11 5 8-16,-17-2-32 16,-17 4 8-16,-9 0-24 15,-20 4 88-15,-16 1-128 16,-13 0-79-16,2 0 15 15,-15 0-120 1,-7 1 104-16,1-2-200 16,-5-3 48-16,-3 2 24 15,0-2-152-15,0 0-641 16,0 7-1623-16,-1 8-1249 16,-3 17-1272-16,4 9-1264 15,7 1 384-15</inkml:trace>
  <inkml:trace contextRef="#ctx0" brushRef="#br0" timeOffset="20343.33">9785 9560 3104 0,'-4'-4'1008'0,"-18"4"-391"0,8-6 863 0,1 0 704 16,0-2-359-16,-6 6 95 15,1 2-344 1,0 6-175-16,-1 4-57 16,0 15 64-16,-4 10-71 15,-2 8-121-15,25-43-1216 0,-31 58 1184 16,-6 11-168-16,20 4 17 16,-3-5-297-16,12-17-320 15,7 2-256-15,14-14-160 16,22-12 112-16,7-5-96 15,6-15-88-15,6-5-56 16,10-21-288-16,-4-10-504 16,6-5-1713-16,-4 8-2712 15,-7 2-1793 1,-6 5 241-16,-44 14 5361 0</inkml:trace>
  <inkml:trace contextRef="#ctx0" brushRef="#br0" timeOffset="23827.43">10062 5616 3704 0,'0'0'0'0,"-32"-40"1449"0,11 10 599 16,2-12 104-16,-2 3-311 15,2 4 87-15,-2 16-159 16,2 3-313-16,1 7-288 15,4 7-56-15,-2 2-591 16,-2 15-9 0,0 20-240-16,18-35-272 0,-24 39 320 15,0 15 120-15,-1 11-56 16,2 7 216-16,2-7-32 16,7-8-96-16,11-16-232 15,6 1-240-15,24-22 88 16,-4 1-128-16,23-6-16 15,18-12-88-15,13-17-80 16,11-12-688-16,5-8-1384 16,-3 9-2121-1,-10 4-1841-15,-7 5 841 16,-57 16 2145-16</inkml:trace>
  <inkml:trace contextRef="#ctx0" brushRef="#br0" timeOffset="24174.41">10466 6096 1960 0,'-1'0'2120'0,"-22"0"-207"15,17-2 815-15,4-6-383 16,2-2-57-16,-1 8-535 15,4 2-505-15,8 11 88 16,-1 18-231-16,3 19-145 16,3 17 96-16,-5-1-80 15,-11-64-976-15,13 63 768 0,3-4-280 16,0-5-280-16,-2-5 17 16,1-5-121-1,2-14-176-15,-2-4-24 16,1-3-193-16,-7-7-695 15,-2-8-1272-15,-1-1-1337 16,-3-4-728-16,-3-7 152 16,-11-12 120-16,-29-17 305 15</inkml:trace>
  <inkml:trace contextRef="#ctx0" brushRef="#br0" timeOffset="24449.21">10389 6403 3072 0,'-17'0'1136'16,"2"0"1017"-16,12 1-201 15,3 7-207-15,10 8 183 16,6 9-296-16,21 5-183 16,-4 3-65-16,7-8-88 15,4 0-311-15,2 5-385 16,2 3-208-16,-48-33-392 16,40 29 352-16,-3-4-128 0,-9-2-104 15,-6-7 24-15,-1-6 16 16,-3-7-32-1,-12-7 280-15,7-15-64 16,0-18-240-16,-4-19-88 16,6-2-336-16,9-11-1256 15,0 0-2185-15,18 6-1944 16,1 18-745-16,-24 28 2546 16</inkml:trace>
  <inkml:trace contextRef="#ctx0" brushRef="#br0" timeOffset="25806.59">11162 7988 3032 0,'-27'0'1200'0,"8"8"241"0,6-8 927 15,5 0-543-15,6-8-593 16,6 2-392-16,12-9 24 15,1-1 16-15,19-5-71 16,4 0-73-16,6-7-176 16,6 6 88-16,-52 22-648 0,56-27 392 15,1 0-200-15,-7-1-56 16,-10 9-168-16,-17 7 48 16,-10 13 40-16,-10 7 64 15,-10 12-56-15,-23 17 8 16,-26 5 24-1,-2-2-32-15,-16-1 192 16,12 1-80-16,7-17 368 16,20-2 369-16,12-12-153 15,9-7-104-15,12-2-448 16,2-2-256-16,20-6 280 16,5-3-152-16,14-3 96 15,1-2-8-15,-6 0 176 16,-7 6-280-1,-2 6 40-15,1-2-24 0,-10 6-152 16,-3-4-80 0,3 0-1664-16,-1 1-4217 15,9 3-3337-15,-16 2 4497 0</inkml:trace>
  <inkml:trace contextRef="#ctx0" brushRef="#br0" timeOffset="27769.18">2724 9127 976 0,'0'0'0'0,"-5"0"-48"0,-11 0 72 0,0 0 272 15,0 0-48 1,8-4-96-16,8 4 240 16,22 0 0-16,17 0 40 15,3 0 48-15,4 0 32 16,17 2 40-16,-63-2-552 16,67 0 545-16,10 0 55 0,18-7 96 15,12 1 32-15,7-8-184 16,6-5-24-16,17-1-112 15,52-9 64-15,-3 15-15 16,-37 10-73-16,-8 4-208 16,-9 0 32-16,-9 0 0 15,4 10 32 1,3 4 160-16,-14-4 200 16,-1 5-88-16,4-5 32 15,1-5-48-15,2 8 24 16,-13-4-55-16,-5 7-25 15,2-2-240-15,-2 0 248 16,-6 1 104-16,0-5-304 16,1-4 144-16,-1 4-64 15,10-1 32 1,-2-5-8-16,4-4-176 16,-7 5 64-16,8 2-40 15,6 1-40-15,-3-2-72 16,-4 3-8-16,-1 0 144 15,0 1-95-15,7-1-49 16,-7-3 56-16,-5 4 56 16,4-1-184-16,-1 5 56 15,4-2-16-15,1 6-40 16,-3-7 8 0,2 4 136-16,3-4-80 15,11 5-32-15,-11-10 48 16,-31-4-104-16,55-2 48 15,-54-2-32-15,26-12 160 16,-4 10-32-16,-10-2 72 16,-4-4-120-16,1 0-160 15,-3-4 120-15,-5-1-16 16,-8 1-40-16,-4 4-88 16,0 4-496-1,-8 2-1481-15,9 9-2056 16,-5 10-1528-16,3 14 872 15,-51-20 1977-15</inkml:trace>
  <inkml:trace contextRef="#ctx0" brushRef="#br0" timeOffset="28776.68">11992 9407 2560 0,'-18'0'264'0,"-48"0"776"0,34 0-79 0,13-10 183 16,11 0 72-16,3 4-136 15,4-2 97-15,4-2-273 16,18 2-32-16,15-3-8 16,3 1-320-16,11 10-112 15,-50 0-432-15,51 0 400 0,12 0-16 16,-7 0-175 0,3 0 7-16,-9-4-128 15,-5 4 32-15,-26 0 88 16,-5-2-72-16,-14 2 376 15,-9 5-256-15,-38 5-168 16,-23 7 304-16,-19-3 96 16,1 1 88-16,11-2 384 15,16-3-199-15,20 0-33 16,9-5-248 0,14 0-264-16,15-4-40 15,6 3 0-15,26 4-360 16,27-5-160-16,26-10-504 15,11-17-2657-15,17 4-3745 16,-2 1-1239 0</inkml:trace>
  <inkml:trace contextRef="#ctx0" brushRef="#br0" timeOffset="30040.76">11698 4964 2736 0,'-13'-4'96'0,"7"4"0"0,-17-10 1272 15,7 4 225-15,-1-4 183 16,-1 5-128-16,1 2-271 15,0 1-121-15,0 4-88 16,7 6-360-16,-6 3-31 16,7 12-209-16,9-23-568 15,-8 38 544-15,1 7 200 0,5 6 40 16,6 11 136 0,9-8-7-16,1-25-529 15,18 17 8-15,5-27-40 16,-2-5-200-16,-16-12 112 15,18-5 48-15,2-26-64 16,-20-9 128-16,-1-12-88 16,-12-10-312-16,-6-1 208 15,-6 1-80-15,-17 5-8 16,-4 12-80-16,-11 5 16 16,-1 21-280-1,1 13-496-15,15 19-600 16,1 34-1089-16,10 9-1504 15,11 20-1528-15,10 12 456 16,-1-42 1849-16</inkml:trace>
  <inkml:trace contextRef="#ctx0" brushRef="#br0" timeOffset="30371.3">11887 5566 4640 0,'0'0'0'0,"-30"0"3177"0,12 1 1152 0,-1 3 112 0,9 3-1592 15,2 2-913-15,2 14-824 16,4 20 1-16,-1 8-113 16,3 17-24-16,0 7-296 15,0 1-136 1,0-76-544-16,10 69 480 0,-7-8-264 0,7-14-48 15,4-6-392 1,-7-4 48-16,2-13 304 16,4-9-312-16,-5-10-128 15,2 0-728-15,-4-5-656 16,-3-6-673-16,-3-13-936 16,0-11-1168-16,-9-4-47 15,-20-8 111-15,-2-1 1936 16,4 5-127-1</inkml:trace>
  <inkml:trace contextRef="#ctx0" brushRef="#br0" timeOffset="30630.12">11697 5953 2624 0,'0'0'0'0,"-18"0"424"0,0 0 1497 15,7 5 703-15,3 6-327 16,0 7-193-16,14 2-224 16,4 8 65-16,6 6-41 15,18 7-311-15,-7-2-337 16,2 1-176-16,-29-40-1080 15,35 42 1016-15,0-16-512 16,-10-2-23-16,-5-4-145 16,1-9-80-16,-3-6-112 15,-8-5-56-15,-1-10-88 16,6-16-152-16,-3-13-512 16,3-14-1521-16,3-7-1824 15,6-8-2128-15,-4-6-472 16,14 20 1896-16</inkml:trace>
  <inkml:trace contextRef="#ctx0" brushRef="#br0" timeOffset="31810.88">12592 4469 3120 0,'-8'-5'328'0,"-8"-11"288"0,12 2 689 15,4-3-225-15,0 5-368 16,0 4-200-16,7 2-144 16,-1 0 264-16,5-4 217 15,-1 2-145 1,-4 6-152-16,1-2-24 15,-7 4-528-15,3-5 352 0,0 5-40 16,-3-9-256-16,5 9-56 16,-5 0 0-16,3 0-680 15,0 0-328-15,4 4-489 16,-4 1-63-16,4-4 408 16,-1 2 616-16,-3-3 400 15,5 0 104-15,-1 0 144 16,-7 0-112-1,0 0 0-15,0 0 0 16,-2 0 2736-16,-3 0-1728 16,2-4 33-16,-2 4-153 15,0-3 104-15,-1 3-56 16,0 0 1-16,-4 0 39 16,3 0 64-16,-1 3-40 15,0 1-80-15,2 1-31 16,1 0-249-1,-1 5-152-15,-1 6-32 16,4 9-168-16,3 33 464 16,0 11-256-16,8 5 136 15,-1-3-152-15,2-24-328 16,4 34-56-16,0-41-15 16,1 4-121-16,-1-4 56 15,5-8-361-15,-4-9-319 16,-3-15-776-16,-1 1-536 15,0-9-369 1,-7 0 129-16,-3-15 423 16,-3-4 297-16,-7-7 352 15,-6-2 431-15,5-12 505 16,1 11 184-16,4 9 200 16,3 2 305-16,1 5 535 15,2 3-56-15,6 0-416 16,9 2-296-16,12-7-192 15,10-13-200-15,11 8-288 16,-1-18-1392 0,-4 13-937-16,-8-9-272 15,-9-4 1569-15,-5-2 1320 16,-18 24-2600-16</inkml:trace>
  <inkml:trace contextRef="#ctx0" brushRef="#br0" timeOffset="31978.72">12977 4407 2952 0,'-2'-6'48'0,"-11"-16"536"0,0 8 1433 16,0 10 335-16,1 4-63 15,0 10-305-15,1 21-328 16,0 26 9 0,3-8-649-16,6 10-696 15,17-5-432-15,10 13-1000 16,-25-67 1112-16,41 76-4417 0,-8 7-1728 16,-10-6 1056-16</inkml:trace>
  <inkml:trace contextRef="#ctx0" brushRef="#br0" timeOffset="32276.21">12890 5242 4632 0,'-5'0'1273'0,"-27"10"2151"15,13 2 1506-15,8 8-1154 16,-1 6-1279-16,3 13-473 15,2 3-631-15,2 17-169 16,5 3-376 0,0 7-304-16,13-4-112 0,2-2-320 15,-15-63-112-15,13 49 24 0,4-6-96 16,1-17-32 0,6-4-296-16,-5-6-472 15,2-8-1112-15,-5-6-1145 16,-5-2-960-16,-3-2-344 15,-8-12 80-15,-11-13 136 16,-16-12 3209-16,20 22-1456 0</inkml:trace>
  <inkml:trace contextRef="#ctx0" brushRef="#br0" timeOffset="32512.27">12765 5616 3560 0,'-16'9'2089'0,"-5"9"1175"0,13-2-151 15,5 8-608 1,3 11-153-16,13 5-672 15,22 3-319-15,-8 3-113 16,8-4-56-16,-14-17-352 16,29 11 289-16,-28-19-553 15,-22-17-576-15,44 17 536 0,-9-7-112 16,-1-7-280-16,-15-11-120 16,5-17-96-16,-5-9-24 15,2 0-584 1,-3-8-1713-16,6-14-2552 15,-8 1-3400-15,0-11 991 16,-16 48 5210-16</inkml:trace>
  <inkml:trace contextRef="#ctx0" brushRef="#br0" timeOffset="35166.26">14236 7626 8233 0,'-92'0'4873'0,"63"-7"-3040"0,5-3 1135 16,2 4-1367-16,7 6-305 15,7 0-576-15,4 6-216 16,0 23 8-1,4 23 56-15,7 23 105 16,-1 6 15-16,5 3 16 16,2-12-64-16,2-20-168 15,12-8-96-15,7-7-120 16,4-13-104 0,9-9-296-16,4-11 144 0,5-5 40 15,-1-27-64-15,2 11-896 16,0-17-1360-16,-5-7-2361 15,11 2-2777 1,-8-16-832-16,-23 20 4826 0</inkml:trace>
  <inkml:trace contextRef="#ctx0" brushRef="#br0" timeOffset="35528.23">15119 7290 3632 0,'-12'1'1985'0,"-16"5"-105"0,19-6 1649 15,1 0-416-15,4-6-1505 16,4-4-640-16,12-10-432 16,15-8-176-16,16-6-304 15,17-14-200-15,-7 6-1240 16,-5 14-3185-16,-48 28 4569 15,43-15-6833-15,-11 15 2104 0</inkml:trace>
  <inkml:trace contextRef="#ctx0" brushRef="#br0" timeOffset="35695.71">15310 7433 6977 0,'0'0'0'0,"-41"26"3993"16,28-6-648-16,3-16-289 15,10-4-2648-15,24-14-424 16,20-15-368-16,20-22-2032 16,17-7-3538-1,25-17-3047-15</inkml:trace>
  <inkml:trace contextRef="#ctx0" brushRef="#br0" timeOffset="36079.68">15886 6525 2960 0,'-9'0'1000'0,"-14"5"697"0,13-3 1495 16,1-2 329-16,-1 0-520 15,9-4-505-15,1-8-503 16,6-1-321-1,12-16-672-15,17 2-352 16,5-8-383-16,16-7-281 16,-56 42 16-16,47-35-185 0,-6 1-911 15,-12 15-2569-15,-3 13-2816 16,-7 6-576-16,-16 10 2120 16</inkml:trace>
  <inkml:trace contextRef="#ctx0" brushRef="#br0" timeOffset="36323.16">15942 6432 5017 0,'-6'1'1264'0,"-25"23"1776"16,12-2 1545-16,6 9-808 15,2-5-1512-15,9 17-633 16,9 7-128-16,11 14 121 16,-1-1-425-16,14 1-240 15,4-4-376-15,2-6-136 16,-37-54-448-16,37 47 217 15,4-9-73-15,3-16 48 16,-1-10-296-16,4-7-96 16,-1-8-585-16,1-26-1871 15,17-11-2617-15,-8-22-4169 16,3-14 1744-16,-54 53 5410 0</inkml:trace>
  <inkml:trace contextRef="#ctx0" brushRef="#br0" timeOffset="36851.3">16736 6003 2848 0,'-16'-6'1504'0,"8"-4"1145"16,2-4 840-16,-2 7-473 16,8 4-191-16,0 3-561 15,13 1-135-15,6 27-249 16,10-3-567-16,-7 32-569 15,15 3-248-15,-37-60-496 16,29 68 240-16,9 6-152 16,-12 4-128-16,1-9-392 0,4-9-1209 15,3-18-2359-15,9-22-3354 16,2-14-480 0,-15-27 3658-16</inkml:trace>
  <inkml:trace contextRef="#ctx0" brushRef="#br0" timeOffset="37033.48">17495 6214 6697 0,'-15'23'4505'0,"1"3"-1304"16,-2 7 2512-16,-3 8-3481 16,-9 15-839-1,4-12-825-15,4-4-592 16,8-22-816-16,8-6-3033 15,4-12 3873-15,14-26-14908 16,8-26 10252-16</inkml:trace>
  <inkml:trace contextRef="#ctx0" brushRef="#br0" timeOffset="37321.75">17683 5578 6185 0,'-20'24'4201'15,"-1"22"-1937"-15,-1 3 2665 16,1 6-2248-16,8 4-329 16,5-8-631-16,8-14-769 15,12-11-704-15,24-12-104 16,6-9-168-16,0-5 8 16,1-16-8-16,-43 16 24 15,27-24-96-15,18-6-8 0,-21-7 80 16,-14 1-144-1,-10 3-48-15,-10 1-368 16,-7 9-176-16,-30-16-913 16,6 13-679-16,-4 6-905 15,3 14-1544-15,13 6-944 16,16 12 2368-16,12-7 929 0</inkml:trace>
  <inkml:trace contextRef="#ctx0" brushRef="#br0" timeOffset="37607.47">18313 5708 3072 0,'0'11'1833'0,"-2"8"1135"16,2-4 1241-16,0 0-872 15,0 0-609-15,0 3-631 16,0 15-761 0,-1-2-448-16,-7 7-504 15,-5 2-192-15,-2-2-216 16,4-22-712-16,11-16 736 0,-8 15-2016 16,-1-11-2217-16,7-16-2112 15,2-29 375-15,5-7 2258 16</inkml:trace>
  <inkml:trace contextRef="#ctx0" brushRef="#br0" timeOffset="37887.58">18573 5075 5681 0,'-10'0'4217'16,"-1"3"-1129"-16,8 18 1505 15,-5 28-2064-15,-2 11-761 16,2 5-199-16,6-1-281 15,12-15-744-15,16-5-448 16,15-16-160-16,1-18 72 16,11-6-120-16,-53-4 112 15,43-9-232-15,-1-16 24 16,-15-3-256-16,-9-8-40 16,-18 2 136-16,-8-5-473 15,-19 1-711-15,-9-7-1433 16,-18 2-1872-16,-2-17-1336 15,-7 18 1776-15,31 17 1841 16</inkml:trace>
  <inkml:trace contextRef="#ctx0" brushRef="#br0" timeOffset="38256.78">18967 4694 5825 0,'-3'2'3152'0,"2"2"-615"16,7 0 2360-16,2-3-2280 16,11 7-705-16,15-6-1272 15,16-4-304-15,-12-3-224 16,36-13-40-16,-26 8-136 16,10 8 24-1,-18 2 96-15,-40 0-56 0,21 10 16 16,4 17 24-16,-5 6 56 15,-4 16 176-15,-8 15 136 16,-5-4 217-16,-3 2 151 16,-5-7 216-16,-13-12-552 15,1-12-64-15,-2-3-176 16,-5-4-168-16,-15-4-544 16,-3-10-1921-1,-9 10-2464-15,-10 22-3440 16,-40 22-1801-16</inkml:trace>
  <inkml:trace contextRef="#ctx0" brushRef="#br0" timeOffset="39088.08">15323 8677 5265 0,'-5'0'1504'0,"-16"1"128"0,5 0 177 0,2 12 1151 0,-2 5-1743 15,3 23-321-15,0 3 8 16,7 29-16-16,-1-2 56 16,6 1 97-16,1-4 151 15,13 0-168-15,-13-68-1024 16,14 66 824-16,10-15-568 0,7-15-104 15,7-13-232-15,18-17 48 16,-9-16 160-16,15-30 8 16,-12-17-216-1,5-19 144-15,-17-14-160 16,-12-6 64-16,-17 4 72 16,-10 25-96-16,-23-8 96 15,-18 12-56-15,-9 8-280 16,-10 13-40-16,-3 16-272 15,7 26-48-15,14 23-360 16,14 17-281-16,8 15-767 16,15 5-1705-16,14-2-1488 15,29 0 496 1,-13-34 2305-16</inkml:trace>
  <inkml:trace contextRef="#ctx0" brushRef="#br0" timeOffset="39314.21">16124 8426 7897 0,'0'0'0'0,"-34"0"5521"0,10-3-1848 0,9-5 792 15,7-7-2993-15,8-16-1312 16,26-7-176-16,14-7-432 15,0 9-512-15,20-2-1688 16,-3 0-2882-16,3 14-2071 16,-60 24 7601-16,48-15-5977 0</inkml:trace>
  <inkml:trace contextRef="#ctx0" brushRef="#br0" timeOffset="39449.57">16229 8692 6273 0,'0'0'0'0,"-25"28"3457"0,15-15-2065 16,13-15-104-16,28-25-1360 15,31-30-528-15,15-16-2569 16,21-15-2336-16,-45 40 2449 16</inkml:trace>
  <inkml:trace contextRef="#ctx0" brushRef="#br0" timeOffset="39691.79">16926 7551 11762 0,'-42'9'3665'0,"19"3"-993"0,12-12 369 16,8-3-2721-1,11-15-312-15,19-2-688 16,8-6-1441-16,1 5-2736 16,-7 5-1856-16,-10 14-376 15</inkml:trace>
  <inkml:trace contextRef="#ctx0" brushRef="#br0" timeOffset="39951.16">16909 7565 3624 0,'-4'4'1889'0,"-27"30"1759"15,20-4 1105 1,0 0-656-16,8 6-1688 16,3 6-721-16,11 13 409 15,10 15-89-15,-7-23-1048 16,13 13-72-16,10-2-183 16,2-6-329-16,-39-52-376 15,57 46 344-15,-8-18-152 0,-5 2-136 16,-3-15 8-16,0-13-280 15,1-9-288-15,-5-21-1057 16,1-11-1879 0,6-17-3458-16,1-11-3872 15,-15-23 4369-15</inkml:trace>
  <inkml:trace contextRef="#ctx0" brushRef="#br0" timeOffset="40246.28">17618 7172 8249 0,'-36'31'6082'16,"8"7"-2466"-16,4 13 1561 16,3 9-2824-1,10 7-817-15,6-2-471 16,5 2-233-16,24-13-304 16,2-10-448-16,16-14 88 15,7-19-64-15,-49-11-104 16,57 4-32-16,-4-19-40 0,-2-29-56 15,0 4-72-15,-30-17-240 16,-5 1 192-16,-13 1-264 16,-16-3-105-1,-19 14-223-15,-19-5-376 16,-2 10-232-16,-3 29 119 16,3 15-527-16,11 31-1345 15,15 13-1392-15,16-3-1920 16,14-5 2176-16,0-27 2137 15</inkml:trace>
  <inkml:trace contextRef="#ctx0" brushRef="#br0" timeOffset="40424.26">18159 7513 4200 0,'0'0'0'0,"-2"28"4465"0,9 0 400 15,-7 12 80-15,-10 4-2512 16,-11 20-953-16,0 5-856 15,-3-29-544-15,13-15-888 16,3-17-2720-16,8-8-3138 16,0-28-479-16,3-28 2208 15</inkml:trace>
  <inkml:trace contextRef="#ctx0" brushRef="#br0" timeOffset="40644.97">18230 6692 5601 0,'0'0'1840'0,"0"0"-1840"0,0 5 7594 16,9 25-3161-16,10 10-1505 15,7 24-743-15,1 4-777 16,1 9-776-16,13-10-552 16,-5-1-272-16,7-7-936 15,2-3-2433 1,-45-56 3561-16,48 39-6585 0,3-17-2585 15,-11-15 3113-15</inkml:trace>
  <inkml:trace contextRef="#ctx0" brushRef="#br0" timeOffset="40845.03">18902 7165 7073 0,'0'0'0'16,"-20"28"4313"-16,1 3 1008 15,-15 18-912-15,6 3-2337 16,-5 2-999-16,16-11-817 16,-1-17-728-16,12-8-1849 15,6-17-4096-15,6-15-2225 16,12-43 1985-16</inkml:trace>
  <inkml:trace contextRef="#ctx0" brushRef="#br0" timeOffset="41110.73">18988 6386 8305 0,'-13'12'3913'15,"-3"22"-184"-15,5 8 1120 16,3 20-1848-16,5 2-657 16,3 5-792-16,14-16-639 15,23-13-321-15,7-11-448 16,5-8-280-16,11-16 184 15,-4-5-304-15,-56 0 256 0,46-15 24 16,-6-11-128 0,-19-2-360-16,-10 1-65 15,-12-16 41-15,-17 10-176 16,-16 7-744-16,-10-12-905 16,-25 11-1271-16,8 1-1681 15,-2 9-2049-15,18 7 2825 16,28 10 2097-16</inkml:trace>
  <inkml:trace contextRef="#ctx0" brushRef="#br0" timeOffset="41467.79">19426 6162 4456 0,'0'0'2265'0,"7"-5"1696"15,20-6 1440-15,-13-1-480 16,4-3-2665-16,20-13-1031 15,-1-1-649-15,8 7-200 16,-2 3-240 0,1 10-176-16,-6 6 176 0,2 6-64 15,-40-3-72-15,28 29-16 16,9 0 72-16,-10 12-24 16,-11 5-120-16,3 0 224 15,10-3 56-15,-11-6 40 16,-2 5-240-16,-4-7 88 15,-8-2-72-15,-4-13-8 16,-10 11 72-16,-20-3-208 16,-12 3-160-1,-13-8-576-15,-7 2-760 16,-2-1-2193-16,-2-3-3033 16,5 12-1448-16,8-7 3802 15</inkml:trace>
  <inkml:trace contextRef="#ctx0" brushRef="#br0" timeOffset="41919.67">16308 10046 8113 0,'0'0'0'0,"-14"0"4033"0,4 0-1648 16,10-1 1191-16,0 1-1383 15,0 11-1297-15,13 22-128 16,4 21-176-16,11 10-240 16,-4 9-128-16,1-4-208 15,4-1 0 1,-29-68-16-1,39 61-872-15,-2-24-1552 0,-4-12-1889 0,4-21-1456 16,-10-23-265-16,-9-25 3930 16,-18 31 464-16</inkml:trace>
  <inkml:trace contextRef="#ctx0" brushRef="#br0" timeOffset="42042.06">16563 10153 2336 0,'-5'-23'1840'0,"-3"8"249"15,7-11 311-15,-1-4-1776 16,16-8-880-1,12-6-1088-15,3-6-2697 16,-2-3 401-16</inkml:trace>
  <inkml:trace contextRef="#ctx0" brushRef="#br0" timeOffset="42225">16706 9585 5793 0,'0'3'1656'0,"-19"28"1433"0,11-2 1528 16,3 21-1105-16,3 9-1263 15,9 18-329 1,9 6-399-16,8 6-993 16,12-11-328-16,11-15-664 15,11-22-1817-15,9-27-2336 16,-67-14 4617-16,82 5-6513 0,-5-34-1033 16,-26-6 3890-16</inkml:trace>
  <inkml:trace contextRef="#ctx0" brushRef="#br0" timeOffset="42388.23">17253 9350 9842 0,'-10'0'3760'0,"-12"0"-2167"16,7-6 3848-16,10 0-4081 16,13-7-1408-16,16-9-24 15,21-6-336-15,7-8-1096 16,5 19-2617-16,1 6-2401 15,-11 16-111-15,-22 6 3953 16</inkml:trace>
  <inkml:trace contextRef="#ctx0" brushRef="#br0" timeOffset="42558.52">17410 9686 6121 0,'-13'12'3633'15,"-13"22"-569"-15,20-19 1001 16,4-11-2689-16,14-4-1248 15,37-25-312-15,14-28-368 16,15-15-1728-16,12-13-3593 16,5-13-633-16,-50 45 3522 15</inkml:trace>
  <inkml:trace contextRef="#ctx0" brushRef="#br0" timeOffset="42984.45">18031 8743 6801 0,'-26'3'5345'0,"2"10"-1424"15,13-11 1216-15,6 4-2776 16,5-3-1049 0,0 7-400-16,3 28-112 15,0 2 80-15,4 6-151 16,-7-14-105-16,6-2-184 15,9-4-136-15,-15-26-304 0,12 19 208 16,1-4-48-16,6-7-216 16,-1-7 56-16,3-5 24 15,-3-11 80-15,1-11 96 16,-10 8-96-16,-2-1 72 16,-4-2-208-16,-3-2 128 15,5 4-136 1,-5 2 192-16,0-3-48 15,0 11-112-15,0 5-104 16,-8 4 96-16,5-2-192 16,-4 2-184-16,1 0-576 15,-5 6-497-15,1 5-1055 16,5 2-1649-16,4-3-3017 16,9-10-1904-1,11-25 4466-15</inkml:trace>
  <inkml:trace contextRef="#ctx0" brushRef="#br0" timeOffset="43270.75">17942 8623 6369 0,'0'0'0'0,"-52"10"9170"0,32-6-3265 0,12-4-2192 16,8 0-3713-1,16-13 2240-15,23 2-1263 16,20-11-89-16,8-6-160 16,14-15-288-16,0 0-240 15,-28 3-128-15,-53 40-72 0,58-37-152 16,-18 10-48-16,-12 3-352 16,-19 16-1289-16,-9-2-1279 15,-3 8-2417-15,-28 2-2137 16,4 5 600-1,-21 0 4634-15,16-1 336 0</inkml:trace>
  <inkml:trace contextRef="#ctx0" brushRef="#br0" timeOffset="43543.08">18135 8415 2544 0,'-5'7'552'0,"-35"32"3097"15,18-18 1208-15,7 7-288 16,2-3-968-16,12 14-649 16,7 10-455-16,7 12-225 15,16 15-463-15,-2 13-353 16,2-9-280-16,0-2-343 15,-29-78-833-15,33 69 0 16,6-8 0-16,-2-12 0 16,0-4 0-16,-10-6 0 15,12-24 0-15,-12-5 0 16,-6-7 0-16,3-7 0 16,3-15 0-16,-1-19 0 15,9-1-849-15,-8-1-2799 16,8-26-2570-16,7-19-3712 15,1-28 568-15,-14 8 6610 16</inkml:trace>
  <inkml:trace contextRef="#ctx0" brushRef="#br0" timeOffset="43861.61">18910 8110 8833 0,'-58'24'4681'16,"8"14"-1368"-16,10-2 2120 15,2 14-2872-15,9 16-521 16,8 8-759-16,11 4-321 16,7-4 64-1,9-12-648-15,23-17-184 16,18-5-216-16,1-26-216 16,-48-14 240-16,58 7-144 0,6-14-200 15,-5-21-112-15,-11-11-184 16,-1-16-425-16,-10 11 393 15,-20-9-48-15,-12-8 72 16,-10 10-112-16,-24 12 48 16,-9-2-729-16,-12 7-551 15,4 23-313-15,4 11-679 16,15 30-2105 0,4 10-624-16,17 1 3064 15,6-19 561-15</inkml:trace>
  <inkml:trace contextRef="#ctx0" brushRef="#br0" timeOffset="44047.44">19335 8510 5153 0,'0'1'1384'0,"0"28"2289"16,9-1 1944 0,-1 12-1456-16,-8 0-1689 15,-8 4-759-15,-11 12-705 16,-8 4-536-16,-12-15-416 15,9-4-168-15,9-24-1752 16,-1-16-3041-16,22-1 4905 16,-15-3-6202-16,-6-38-2304 0,7-8 4394 15</inkml:trace>
  <inkml:trace contextRef="#ctx0" brushRef="#br0" timeOffset="44358.44">19410 7851 8809 0,'0'0'0'0,"-11"8"5105"0,9 2-368 16,1 19-672-16,1 30-2112 15,3 2-537-15,3 9-280 16,1-3-255-16,9-20-521 16,11-13-280-1,8-12-208-15,4-9 136 16,-39-13-8-16,43 3-120 0,-8-19-185 15,-7-20 137-15,-8 1-272 16,-13-3 152-16,-7-6-336 16,-15-2-184-16,-17-2-856 15,0 9-513 1,-9-6-863-16,-3 21-521 16,6 28-1128-16,19 30-376 15,1 11 1944-15,15-20 777 16</inkml:trace>
  <inkml:trace contextRef="#ctx0" brushRef="#br0" timeOffset="44542.28">19845 8105 3376 0,'3'3'1745'0,"13"13"2712"16,-5 0 928-16,-3 13-1048 16,-5 10-1529-16,1 4-1095 15,-9 17-369-15,-13-5-728 16,4-11-496-1,3-5-432-15,1-25-1632 16,5-6-2809-16,5-8 4753 0,-3-8-7562 16,-2-37-56-16,2-9 3914 0</inkml:trace>
  <inkml:trace contextRef="#ctx0" brushRef="#br0" timeOffset="44783.5">19891 7444 5497 0,'-1'0'1728'0,"1"3"1521"0,16 9 1160 16,11 20 280 0,-1 13-1513-16,1 14-583 15,7 14-545-15,1 9-703 16,-8-7-697-16,0-7-392 16,9-14-400-16,-3-15 32 15,-33-39 112-15,26 27-952 0,1-9-1177 16,-7-10-1576-16,4-7-2304 15,-8-15-1505-15,1-34 1033 16,-14 23 3897-16</inkml:trace>
  <inkml:trace contextRef="#ctx0" brushRef="#br0" timeOffset="45155.41">20217 7371 5713 0,'0'0'0'0,"-11"-3"4793"0,-5-10 808 16,11 5-2160-16,-2-2-129 15,7 0-1655-15,10-7-889 16,17-15-264-16,23-9-168 16,3 17-48-16,5-9 48 15,-1 9-80-15,-57 24-256 16,57-12 200-16,-11 8 0 16,-4 12 56-16,-5 19 112 15,3 11 169-15,-15 15-153 16,3 3 128-16,-4 10-8 15,0-2 136-15,-15 5-136 16,-5 4-64-16,-4-2-152 16,0-4-112-16,-4-7-216 15,-4-8 232-15,-11-22-168 16,8-7-128-16,-2-3 136 16,-1-14 0-1,-2-4-288-15,-7-7-664 16,-9-11-952-16,8 2-937 15,2 10-2864-15,-6 4-4617 16,9 26 2240-16,6-18 5778 16</inkml:trace>
  <inkml:trace contextRef="#ctx0" brushRef="#br0" timeOffset="46030.56">15355 4857 6001 0,'0'0'0'0,"-41"3"2656"0,10 3 137 0,5 9 768 16,6 5-1281 0,-3 20-519-16,9 12-425 15,9 3-344-15,5 17-120 16,9-1 409-16,19-4-297 16,7-5-160-16,-35-62-824 15,53 49 608-15,1-19-360 0,11-11 16 16,7-14 64-16,-2-17 80 15,1-28-360-15,-10-19-88 16,-19-6 88-16,-15-14-256 16,-21-1-56-1,-20 14 48-15,-37-1-304 16,-22 7 104-16,-16 1-216 16,-6 30 176-16,3 16-8 15,20 40-200-15,16 41-25 16,27 0-39-16,21 2-1480 15,26-20-2593-15,32-3-921 16,23-17 265-16,-7-20 1657 16</inkml:trace>
  <inkml:trace contextRef="#ctx0" brushRef="#br0" timeOffset="46824.42">15939 4268 7473 0,'0'0'0'0,"-19"0"3297"0,14 0 1320 0,5 0-4617 0,0 5 5673 15,16 25-3224-15,21 27-321 16,3 16-384-16,-5 16-335 16,12 0-569-16,4-1-200 15,-9-9-192-15,-42-79-448 16,53 62-64-16,-7-6 48 15,-2-3-96-15,-19-13-232 16,4-16-888-16,-19-4-1097 16,4-6-968-16,-7-14-663 15,-7-9 439-15,-7-26 480 16,-12-10 881-16,-11-18 1224 16,2 0 680-16,-1 2 424 15,7 20 568-15,7 19 1320 16,4 3 649-16,5 9-745 15,6 5-1032 1,16-10-392-16,8-4-303 16,14-8-298-16,23-15-855 15,-9-10-2680-15,2 7-2658 16,-10-9 1201-16,-36 21 2193 16</inkml:trace>
  <inkml:trace contextRef="#ctx0" brushRef="#br0" timeOffset="47027.45">16517 3914 7241 0,'-21'0'2369'0,"-5"0"2023"16,13 5 354-16,5 10-2434 15,7 14-16-15,7 15-751 16,8 20 335-16,7 15-407 16,-2 9-617-16,9 9-128 15,2 2-872-15,20-4 128 16,-50-95 16-16,42 91-1120 0,-15-11-1897 15,2-3-2712-15,-15-2-4962 16,-22 7 1578-16</inkml:trace>
  <inkml:trace contextRef="#ctx0" brushRef="#br0" timeOffset="47207.75">16144 5337 9818 0,'-14'0'2656'0,"-9"8"-1856"0,20-4-352 16,3-8-328-1,28-5-2120-15,21-11-4753 16,-18 4 1672-16</inkml:trace>
  <inkml:trace contextRef="#ctx0" brushRef="#br0" timeOffset="47388.16">17325 4678 12634 0,'-29'-4'4321'0,"5"4"-712"16,-7-6-520 0,3 6-2809-16,7 0-929 15,13 0-3431-15,8 0-5490 16,3 1-56-16</inkml:trace>
  <inkml:trace contextRef="#ctx0" brushRef="#br0" timeOffset="51738.03">3194 12618 3160 0,'-3'-5'832'0,"-26"-25"657"0,-14-11-689 15,12 7-152-15,12 15-368 16,6-1-128-16,3 7 96 16,10 1-72-1,4-7 112-15,5 16 288 16,1 1 217-16,-4-1 7 15,-6 3-800-15,13 3 1064 0,6-11-184 16,5 7-184-16,7-3-96 16,19 2 225-16,-2 3-129 15,13-2-72-15,-2 1-112 16,10 2-16-16,2-2 48 16,10-2 144-16,9-8-56 15,34 11-175 1,-31 9 95-16,9 0 16 15,9-10-176-15,9 4-32 16,-1-8-120-16,13 3-64 16,-1-4 104-16,12 2-216 15,0-3-328-15,-2-3 424 16,5 13-96-16,8-9 112 16,1-6 8-16,9-15-112 15,11 11 160 1,-8-2 0-16,3-5-72 15,3-4 128-15,0-9-88 16,0 20-160-16,8-2 265 16,1 15-105-16,-6-11 96 15,10 0 8-15,2 0-128 16,-2 10 56-16,10 3-208 16,-6 3 296-16,0-6-256 15,5 1-48-15,-8 2 16 16,2-3 112-1,0 1 128-15,-1-3-40 16,3 10-256-16,-1-3-88 16,0-2 120-16,1 0-16 15,3-7 112-15,-3 7 120 16,3 2-312-16,-5 1-32 16,-6 4 24-16,0 1 160 15,-2-7-72-15,-3 1 16 16,2 4 24-16,-7-6-16 15,-6 5-216 1,1-9-8-16,-3 12 264 16,-3-7-24-16,0-2-8 15,0-3-48-15,-13-15 32 16,1 24-176-16,-13 0 248 16,-15 4 96-16,3-9-48 15,-17 4-72-15,1-4-248 16,-5 6 336-16,-12 8-328 15,-6-9 152-15,-4-4-88 16,0 1-184-16,-3-2 16 16,-1-2-600-1,1 6-1041-15,3 6-1039 16,4 6-1137-16,9 14-1961 16,-23-7 1353-16,40 37 1945 15,-62-13 1480-15</inkml:trace>
  <inkml:trace contextRef="#ctx0" brushRef="#br0" timeOffset="57172.7">8583 14190 2640 0,'-6'-3'800'0,"1"15"-520"16,2-5 953-16,0-7 551 15,3-10 304-15,0 12-231 16,-2-4-241-16,5 4 129 16,8 4 95-16,4-9-200 15,12 1-351 1,5 1 87-16,10 4-32 15,6 0-320-15,16 2-23 16,0-5-409-16,7-5 224 16,3-18 112-16,-2 7-312 15,-3 2-240 1,-26 0-96-16,21 13-552 0,-36-4 72 16,12-1 536-16,-7-3-232 15,-17 4-536 1,-3 0-1032-16,-6 4-953 15,-4 3-1055-15,-3-4-1025 16,-2-26-1553-16,-12-1 873 16,-10 6 1561-16</inkml:trace>
  <inkml:trace contextRef="#ctx0" brushRef="#br0" timeOffset="57428.88">9196 13896 5697 0,'-5'0'1376'0,"-27"2"3033"15,10 5-80-15,12-1-1192 16,7 2-1305-1,3-6-320-15,14 6-23 16,25-8-681-16,2-3-336 16,24 3-24-16,8 0-56 15,1 4-120-15,-74-4-272 0,71 1-120 16,-5 2 72-16,-23 4-424 16,-6 17 576-16,-28 11 32 15,-9 3-64-15,-17 15 80 16,-20 11-632-16,-18-8 192 15,10-4-1232-15,8-27-2521 16,17-5-5017 0,-1-5-1544-16</inkml:trace>
  <inkml:trace contextRef="#ctx0" brushRef="#br0" timeOffset="58542.03">10301 13769 3560 0,'0'0'0'0,"-24"-21"1889"0,6 4 687 0,6-14 801 15,0 16-648-15,6 2 7 16,4 6-479-16,2-7-329 16,4 0-688-1,13 3-312-15,1 1-840 16,19 2 1233-16,-37 8-1321 0,37-2 960 15,1-2-672-15,2-5-640 16,4 9-232-16,-1 0 328 16,-3-2 1368-16,-14-2-1064 15,1 4-192-15,-5-6-512 16,-6-2 904-16,-9 6 376 16,-4-6-776-16,-3 5-40 15,0 1-488-15,-3 2 840 16,-7 0 160-1,-4 0-648-15,-9 0-144 16,-1 0-528-16,-3 0 1008 16,-5 9 328-16,1 7 24 15,3-1-256-15,-5 4-840 16,6-5 864-16,-5 6 1088 16,14-1-1040-16,-2 6 336 15,4 3-256-15,3-7 424 16,6 12 16-1,7-11 137-15,4 7-313 16,5-1-440-16,1 25 688 16,6-16-40-16,-3 1 136 15,6-9-640-15,-3-9-416 16,8-1 400-16,-2 1 48 16,7-15 192-16,-1 0-560 15,0-5 48-15,9-8-312 16,2-9-296-16,4-1-760 15,-1-13-2513-15,9 2-2720 16,9-19-3370 0,2 3 3682-16,-35 7 3969 0</inkml:trace>
  <inkml:trace contextRef="#ctx0" brushRef="#br0" timeOffset="58874.49">11177 13369 7153 0,'-47'12'4377'0,"9"25"-1985"0,9-6 1913 16,3 9-2088-16,7 9 87 15,9 0-895-15,4-3-417 16,9 1-528-16,13-9 384 16,8-7-368-16,13-21-608 15,18-1 240-15,-55-9-112 0,29 1-56 16,33-17-160-16,-10-19-40 15,-16-3 88-15,-13-2 472 16,-5-18-472-16,-9 1-88 16,-12 2-320-1,-18 16-136-15,-9 0 1136 16,-12 9-1600-16,-1 7-321 16,1 26-1295-16,15 17-425 15,3 18-656-15,12 22-712 16,11 2 0-16,17-1 1073 15</inkml:trace>
  <inkml:trace contextRef="#ctx0" brushRef="#br0" timeOffset="59058.73">11533 13695 2208 0,'0'0'440'0,"18"0"2425"16,-12 0 1784-16,-6 0-4649 15,0 5 8401-15,0 9-5504 16,-10 5-1521-16,-4 10-1016 15,-8 12-256-15,1-6 289 16,-2 5-449-16,4-13-1761 16,19-27 1817-16,-8 19-4969 0,8-17-3129 15,13-13 1849-15,-8-3 3753 16</inkml:trace>
  <inkml:trace contextRef="#ctx0" brushRef="#br0" timeOffset="59403.25">12016 13194 7345 0,'-21'5'2841'0,"-5"30"-1193"15,4-1 2457-15,-5 21-640 16,-2-1-969-16,13 8-959 16,1-11-953-1,14-4 112-15,9-7-72 16,19-24-768-16,0-2-208 15,15-10-272-15,-42-4 624 0,59-8 272 16,-6-18-264-16,-10-13-40 16,-15-3-968-16,-1 1 543 15,-17-23 1-15,-7 5 208 16,-16 0-336-16,-21 1-696 16,2-1-1137-1,-16-1 569-15,13 46 120 16,-15 18-1481-16,18 33-96 15,8 27-736-15,5-2 2137 16,17-47-80-16</inkml:trace>
  <inkml:trace contextRef="#ctx0" brushRef="#br0" timeOffset="59630.78">12511 13538 4777 0,'-4'4'2408'0,"-8"14"641"16,4-5 1376-16,-8 7-777 16,-13 10-1839-16,5-3-913 15,0 10-168-15,-6-5-928 16,4 13 48-16,12-26-1704 16,-9 0-2865-16,9-3-2537 15,14-16 7258-15,-3 6-5585 0,3-6 3625 16</inkml:trace>
  <inkml:trace contextRef="#ctx0" brushRef="#br0" timeOffset="59967.81">13037 13073 5289 0,'-24'2'3496'0,"4"0"-1743"15,-6 8 3400-15,-9 25-3025 16,9-1-951-16,-5 10-25 16,15 20 624-1,2-4-896-15,11 1-616 16,14-17-496-16,15-17-96 16,12 1 920-16,-38-28-592 0,44 11-16 15,0-7-384-15,1-12-112 16,-5-28 408-16,-11-4 672 15,-9-3-672-15,-9-10-496 16,-11 3-96 0,-16-4 184-16,-16 5 304 0,-7 14-664 15,12 10-1233 1,-2 16-1840-16,3 28-1552 16,9 18 464-16,4 2 1977 15</inkml:trace>
  <inkml:trace contextRef="#ctx0" brushRef="#br0" timeOffset="60159.69">13378 13464 2272 0,'0'0'0'0,"6"10"2801"0,-3 5 1079 16,4-3 193 0,-9 12-192-16,-14 9-776 15,-7 2-1881-15,-12-2-1064 16,6 6-8-16,0-2-512 15,7-20-1400-15,6-8-3433 16,16-9 5193-16,-10-4-7722 0,6-25 1241 16</inkml:trace>
  <inkml:trace contextRef="#ctx0" brushRef="#br0" timeOffset="60455.69">13674 13113 5377 0,'-14'9'3104'16,"1"27"-599"-16,3-7 888 16,6 8-169-16,0-7-871 15,12 10-1209-15,20-26-896 16,9 1-512-16,1-11 792 16,7-4-264-1,11-10-112-15,-11-13-32 16,-45 23-120-16,27-25-640 0,-4-11 688 15,-10 0-216-15,-15 15 160 16,-16-7-624-16,-12-2-648 16,-5 8 728-16,-14-6-2049 15,-4 7-200-15,1 13-799 16,10 11-1329-16,10 12 1776 16,25-10 1329-16</inkml:trace>
  <inkml:trace contextRef="#ctx0" brushRef="#br0" timeOffset="60839.53">14180 12859 4400 0,'-2'0'1601'0,"-11"12"1015"16,13-7 697-16,0-4 632 15,5-4-656-15,5 5-1129 16,7 4-1312-1,20 1-1104-15,3-9 616 16,3 6-240-16,1-6 552 16,2 5-696-16,-46-3 24 15,45 4-1400-15,-5 6 1760 0,-9 0-96 16,-4 4 1057-16,-5 26-489 16,-2-20-600-16,-6 9 208 15,-14 5 160-15,-6 26 664 16,-22 16-1192-16,-8-1-296 15,-9-10 224 1,-8-4 240-16,9 0 648 16,9-23-1112-16,8-18-272 15,17-15-592-15,4-13-1248 16,6-9-2906-16,8-12-5224 16,-2-1 2393-16</inkml:trace>
  <inkml:trace contextRef="#ctx0" brushRef="#br0" timeOffset="63090.99">6846 15326 912 0,'-19'0'8'0,"-63"9"32"16,5-1 176-16,45-8 216 15,-13 4 264-15,7 0 88 16,10-3 136-16,12 4 57 15,8 4-17-15,5-4-144 16,6-9-48-16,12 4 104 16,-15 0-872-16,29-6 888 0,6 6-303 15,5 1 95-15,2-1 192 16,23 1-24 0,9-3 16-16,10-2-72 15,9 0-183-15,9 8-33 16,11 1 104-16,7 1-296 15,15-2 272-15,4-8-328 16,4-2 288-16,13-15-176 16,9 2 113-16,0-1-113 15,8-3 352-15,15 5-328 16,-7 0-120-16,-3 4-32 16,10 13 248-1,-12 8-96-15,10 3 16 16,-4-3-248-16,-6-7-248 15,2-1-16-15,-3-7 400 16,-5 0-103-16,-8 1-217 16,1-3-88-16,-10 5-33 15,-10-3 122-15,1 6 151 16,-9-7 96-16,-5 15 32 16,-7-6-400-16,-3 5 136 15,-7 5 8-15,-12-10 8 16,-8-2 0-1,-13-3-40-15,-3 12-16 16,-8-4 16-16,-6 12 240 16,-6-10-176-16,-2 0-280 15,-5 3 96-15,-2-7 160 16,-3 9 176-16,-4-3-272 16,1 8-8-16,-2-10-112 15,-6 2 152-15,4-6 184 16,-11-1-248-16,9 9 0 15,-6-3-56 1,-4 8 120-16,-2-13-176 16,-5 2-648-16,-6-7-817 15,-10 4-943-15,-3 4-1281 16,-1 3-1472-16,-17 13-593 16,-3 4 2650-16,0-5 1880 15</inkml:trace>
  <inkml:trace contextRef="#ctx0" brushRef="#br0" timeOffset="65829.28">3383 12474 2456 0,'-5'0'336'0,"-51"0"312"0,-5 10-408 15,23 10 32-15,14-12 16 16,14-3-32-16,7-2-176 16,6 0 33-16,26-3 95 15,0-6 64 1,11-1 104-16,10 1-64 15,-50 6-312-15,65-5 448 0,6 0 96 16,9 5 96-16,-1 2-88 16,20 20 0-16,23 5 120 15,-21-5-167-15,13-6-105 16,13 14-56-16,6-6-80 16,11-19-8-16,12-3-56 15,19-4 224 1,-4-1-24-16,20 6-136 0,21-3 232 15,1-3-88 1,13-7-216-16,-4 0 216 16,4-11 1-16,13-4-9 15,-2 6-128-15,12-18 176 16,-5 24-64-16,9-7-120 16,-7 2 16-16,5-8 16 15,-8-12-8-15,10 32-64 16,-6-20 72-16,-5 10-376 15,2-17 488-15,3 10-216 16,5-5-152 0,-12-2-32-16,6 15-8 15,-4 9 256-15,-1-3-136 16,-12 4-176-16,2 4-64 16,-6 4 232-16,-6 0-40 15,4 4-48-15,-66 0-48 16,111-11-168-1,-111 12 176-15,47-3-16 0,3 15 144 16,-8-18-88 0,-3 2 8-16,-12 6 64 15,-12 6 257-15,-2 7-49 16,-2-26-64-16,-9 6-56 16,-10 2-56-16,2 1-96 15,-13 4 152-15,-13-5-64 16,-11-2 224-16,-5-3-280 15,-6-3-64-15,-14 0-88 16,-13-6-136-16,-10-18-560 16,-12 7-1297-16,-12-2-1432 15,-23 2-1048 1,-8-37-368-16,-28-3 2073 16,10 36 1584-16</inkml:trace>
  <inkml:trace contextRef="#ctx0" brushRef="#br0" timeOffset="66700.99">13464 15225 3840 0,'-8'-2'1849'0,"-3"-13"-1529"0,11 15-752 0,11 0 344 16,4-5 64-16,21 5 112 15,8-15 96-15,17-12-56 16,8 2-8-1,9 4-24-15,15 7 152 16,2-2 96-16,-95 16-344 0,90-25 312 16,-7 8 176-16,-3-7 120 15,-4-1 56-15,-4 21-15 16,-13-2-73-16,-11 9-8 16,-1-1-248-1,-7 2 120-15,-11-4 56 16,-5 1-40-16,-2 2-8 0,-10-3-104 15,-6 10-72 1,-3-8 0-16,-3-4 32 16,0-2-232-16,0 5-352 15,-6-11-1008-15,-5 10-2105 16,-9-10-2184-16,-15-11 2161 16</inkml:trace>
  <inkml:trace contextRef="#ctx0" brushRef="#br0" timeOffset="76528.99">4522 16240 2848 0,'0'0'0'0,"-26"-2"872"0,18 2-880 15,2 1 64-15,3 0-56 16,1 3 112-16,2-4-24 15,0 1-8-15,0-1-80 16,-1 0 1409-16,-3 0-393 16,3 0-24-16,1 0-992 15,0 0 824-15,0 0-824 0,3 3 1417 16,0 3-713 0,7 4-104-16,-1 0-128 15,9-2 72-15,1 7 48 16,9-8 80-16,-3 4-32 15,12-5-287-15,-10-5 135 16,13 7-96-16,7-3 352 16,20 5 112-16,-7-4-560 15,-12 4 152-15,-7-5-296 16,17 5 280 0,-2-1 48-16,2-3-207 0,3-2-9 15,6-4-216 1,-7 1 264-16,1-1-120 15,-7 0 248-15,6-6-112 16,-1 6-624-16,-1-4 800 16,3 4-184-16,1 0-112 15,-1 3 40-15,-3-2-160 16,11-1-120-16,-8-4 248 16,5 4-8-16,-4 0-8 15,2 0-352 1,-3 0 160-16,10 0 64 15,-1 0 248-15,-1 0-320 16,4 0 64-16,-1 3 8 16,0-3-248-16,-3 2 392 15,8-2-104-15,-2 3-120 16,2-3 104-16,-1 1-176 16,-3-1 440-16,-5 1-392 15,1 2 24-15,1-3-80 16,-1 1 144-1,5-1 176-15,-8 0-112 16,-5 0-112-16,0 4-144 16,-4-4 168-16,-2 0 225 15,-2 0-41-15,-3 0-104 16,-10 0-320-16,8 0 360 16,-5 1 408-16,-3-1-496 15,-3 1 224-15,-6 2-344 16,9-3 184-16,-5 0 248 15,-8 0-120 1,10 0 208-16,2-3-416 16,-6 1 8-16,9-6 296 15,-10 2-32-15,10 2-288 16,4 2-264-16,-2 2 256 16,4-8 128-16,8 2 208 15,-8-4-344-15,0-4-136 16,5 5 104-16,2-1 136 15,1-5 272-15,5 5-280 16,-2-3-136 0,-1-4 312-16,3 6-40 15,-3 4 65-15,-12 3-321 16,17 2-128-16,-18 2-57 16,11-4 265-16,-8-2 409 15,-8 2-681-15,2 0 144 16,-1 2-169-16,-4-2 346 15,-3 4 95-15,-7 0-200 16,0 1 88-16,-3 2-457 16,-3-3 426-1,7 5 255-15,-6 0-456 16,-1-3 176-16,-2 3-256 16,-1-5 352-16,-2 3 104 15,-5-1-336-15,2-2 32 16,-2 0 112-16,-1 0-320 15,-2 0 272-15,9 0 400 16,-7-2-416-16,1 2 32 16,2 0-312-1,0 1 168-15,3-1 112 16,0 1 416-16,3-1-464 16,-3 0-72-16,2 0-273 15,-2 0 145-15,5 4 392 16,-5-8-1808-16,-7 4-1761 15,-5 5-3136-15,-4 6-1713 16,0 22 1945-16,-8 5 4697 16</inkml:trace>
  <inkml:trace contextRef="#ctx0" brushRef="#br0" timeOffset="78546.64">11340 16752 1264 0,'-38'-6'-48'0,"-39"2"88"0,19 9-48 0,-24 20 40 16,52-18-1304-16</inkml:trace>
  <inkml:trace contextRef="#ctx0" brushRef="#br0" timeOffset="79153.69">10701 16732 1376 0,'0'0'0'15,"-20"0"-64"-15,-25 0 80 0,15-4 32 16,11-11 0-16,7 1 0 15,9-2 56-15,11-8 64 16,8-3 48-16,21-13 128 16,-2 4-72-1,7 8 88-15,-3-5 0 16,-39 33-360-16,45-27 448 0,-5 3-104 16,1 4-152-16,-1-9 144 15,7 18 9-15,-4-7 79 16,12-3-24-16,-12 6-72 15,7-3-40-15,12 3 72 16,-4-5 40-16,11 2 40 16,-3-1 16-16,0 9-144 15,6 4 160 1,11-5-24-16,7 3-151 16,14 2 31-16,-1 2-216 15,6-7 48-15,10 7 64 16,11-2-80-16,6 6-40 15,13 0-72-15,10-4 48 16,16 4 88-16,3 0 112 16,0 3-224-16,16 3-24 15,-13-1 432 1,10-4 96-16,6 4-144 16,1 0 8-16,1 13-312 15,-1-3 248-15,-7 1-24 16,-1-1 81-16,-1 2-81 15,-8 0-296-15,-5 1 80 16,-14 3 184-16,-12 12 160 16,-11-19-208-16,-10 1-328 15,-9-5 192-15,-18 0-48 16,-8-10 88-16,-14 5-176 16,-7-3-152-1,-13 1 56-15,-15-3-680 16,-2 2-1185-16,-20 6-1463 15,-14 2-929-15,-9 21 1456 16,-3-26 513-16</inkml:trace>
  <inkml:trace contextRef="#ctx0" brushRef="#br0" timeOffset="84294.43">22862 5852 7417 0,'-26'0'1472'0,"-110"-3"-1096"0,43-1-1720 0,-3 6 896 16,-2-2 928-16,-11-17 240 15,9-17-240-15,12-5-328 16,-5-39-104 0,13-20-56-16,-5-30 257 15,-2-30 7-15,87 158-256 0,-90-183 344 16,45 90-32-16,-107-176 1280 15,43 97-544-15,-8 3-224 16,8 13-143-16,14-2 95 16,12-3-152-16,30-11-160 15,24-19-184-15,31-25-8 16,49-18 168-16,39-14-32 16,35 12 112-16,38 10-71 15,23 17-25 1,25 23-80-16,39 12-24 15,18 16 8-15,36 9-448 16,16 14 24-16,26-13 256 16,-72 44-232-16,201-35-304 15,-185 69 88-15,12 13-272 16,-5 24-337-16,81 11-111 16,4 19-168-16,162 61 272 15,-233 33 320 1,-34 24-273-16,-12 59-391 15,-16 34 360-15,-26 21 1392 16,-28 11 664-16,-20 8 89 16,-34 34-449-16,-25 12-224 15,-30 34 240-15,-44 5 120 16,-26-15-256-16,-37-14-280 16,-28-5 321-16,-35-15 39 15,-31-19 80-15,-30-9-288 16,-34-11 400-1,-19-1-136-15,-29-28-471 16,-32-24 495-16,-21-31-160 16,-17-32-328-16,-17-38-224 15,-25-24-32-15,-14-32-40 16,-11-15-24-16,-5-16 48 16,12-12-72-16,25-8-48 15,17 6-64-15,30 3 144 16,39 7-880-16,31 0-1409 15,36-10-1904-15,38-19-2520 16,25-13-1401 0,37-14 4146-16</inkml:trace>
  <inkml:trace contextRef="#ctx0" brushRef="#br0" timeOffset="87402.11">29866 7058 3680 0,'-21'-10'2617'0,"1"-7"-1561"0,18 11-360 16,23 3 592-16,14-2 537 15,18 18 399-15,11 38-39 16,18 28-281-16,14 43-263 16,1 29-105-1,0 24-128-15,4 29 17 16,-101-204-1425-16,87 223 1024 0,-7 26-160 15,-16-8-152-15,-22-11 0 16,-16 2-56-16,-23-13 1 16,-11-11 287-16,-32-12 72 15,-13-11-384-15,-21-4-168 16,-24-1-288-16,-14-16-248 16,-20-9 272-16,9-27-64 15,-1-26-88 1,19-31-440-16,15-23-888 15,14-28-1497-15,6-12-4568 16,-7-31-6674-16,8-13 8186 16</inkml:trace>
  <inkml:trace contextRef="#ctx0" brushRef="#br0" timeOffset="88385.79">27193 6222 4008 0,'0'0'0'0,"-7"-10"1633"0,5-4-201 0,2 3 1297 16,-1 2-465-16,-6 3-87 16,-1-1-633-16,2 7-216 15,-4 0 16-15,-7 2-39 16,-2 11-193 0,-4 7 32-16,23-20-1144 15,-30 32 992-15,-1 7-55 0,5 11-1 16,4-1-144-16,1 3-208 15,15-1-280-15,6-6-40 16,8-2-32-16,6-4-136 16,13-9 8-16,1-2-176 15,10 0 112-15,1-11-160 16,-1-8-264-16,2-5-784 16,5-4-1681-1,-5-15-2888-15,15-13-3233 16,-12-2 977-16</inkml:trace>
  <inkml:trace contextRef="#ctx0" brushRef="#br0" timeOffset="88962.67">27935 6183 4656 0,'-8'-5'1777'0,"-5"-9"151"0,7 4 2241 15,-10 6-968-15,5 4-777 16,-2 0-735-16,-3 14-313 16,3 17 32-16,-3 6-191 15,1 7 87-15,3 4-144 16,5-2-40-16,7-46-1120 15,-1 43 681-15,7 1-257 16,21-6-176-16,10-13-104 16,10-7-40-16,9-10-24 15,11-10-72-15,-1-16 8 16,-5-8-104-16,-11-17 48 16,-1-5 0-16,-18-6 56 15,-14-3-56-15,-17 2-472 16,-6 12 151-16,-31-16-263 15,-5 4-336-15,-4 16-272 16,-2 20-504 0,3 19-1089-16,3 25-776 15,17 21-1152-15,5 17-1448 16,17 2 72-16</inkml:trace>
  <inkml:trace contextRef="#ctx0" brushRef="#br0" timeOffset="89436.13">28867 6045 5777 0,'-6'-8'2320'0,"-1"-1"153"0,7-7 2360 0,0 13-1128 15,0 3-3705 1,3 0 3856-16,-3 16-2759 16,-3 28-81-16,-5 6 32 15,-6 9-224-15,-1 10-104 16,6-4-456-16,9-65-264 0,-10 64 40 15,10-6-56-15,0-11-64 16,11-25-440-16,2-4-760 16,2-9-360-16,-1-7 23 15,0-13-519 1,1-17-289-16,-9-1 529 16,-2-7 672-16,-1-9 560 15,0 2 488-15,0 5 224 16,4 12 152-16,-1 8 8 15,8 3 40-15,1 5-256 16,6 0-176-16,4-2-1249 16,11 1-3064-16,-11-2-224 15,12-15 3201-15,-34 24-1112 16</inkml:trace>
  <inkml:trace contextRef="#ctx0" brushRef="#br0" timeOffset="89646.87">29189 5930 3056 0,'-1'-2'368'0,"-7"-17"2049"15,1 13 2232-15,4 2-56 16,-2 5-664-16,-6 21-1209 16,3 19-359-16,0 23-505 15,2 5 64-15,1 13-703 16,0 6-657 0,5-5-472-16,0-83-88 0,11 79-256 15,15-6-1777-15,-2-9-2400 16,-5-8-4040-16,-7-8-1778 15,-12-29 5971-15</inkml:trace>
  <inkml:trace contextRef="#ctx0" brushRef="#br0" timeOffset="91039.73">24046 4625 4040 0,'-10'0'104'0,"-11"7"0"0,-11-2 537 0,-2-5 279 16,9 0-264-1,-14-7 328-15,-1-4-104 16,-2-7 8-16,2-16 65 15,-5-10-209-15,8-16-256 16,18-13-288-16,19 73-200 0,-9-88 80 16,12-10-88-16,24-1-32 15,16-4 248-15,12 4 544 16,7 7 296-16,27 15 209 16,5 21-121-16,19 23 72 15,-1 23-384 1,-3 39-328-16,-6 36 113 15,-15 18 87-15,-22 26 160 16,-36 36-32-16,-19 3-48 16,-22-5 16-16,-35-8 113 15,-27-8 151-15,-7-37-72 16,-15-10-400-16,-7-28-304 16,-6-8-128-16,6-40-152 15,7-27-56-15,23-22-656 16,29-28-1592-1,14-16-2281-15,24 11-2529 16,27 21-207-16,-18 52 2536 0</inkml:trace>
  <inkml:trace contextRef="#ctx0" brushRef="#br0" timeOffset="92129.15">27201 7680 4168 0,'-18'0'1633'0,"-24"0"-473"0,13-7 1241 0,4-6 383 16,-4-2-896-16,8-12-279 16,0 3-545-1,3-16-416-15,7-17-80 16,2-8-96-16,9-17-200 15,4-16-135-15,-4 98-137 0,21-106 40 16,18-5 88-16,14-1 16 16,4 11 24-16,11 25 152 15,2 32 232 1,-4 20 352-16,6 33 224 0,-1 50 105 16,-4 17-321-16,-9 24-8 15,-15 11-304 1,-25 16 16-16,-12 0-8 15,-14-6 192-15,-30-13-7 16,-15-11 39-16,-16-21-128 16,-6-14-160-16,-7-26-304 15,0-21-208-15,5-17-264 16,8-26-368-16,14-25-1088 16,14-8-1737-16,10-7-3137 15,18 19-3624-15,10 7 1881 16</inkml:trace>
  <inkml:trace contextRef="#ctx0" brushRef="#br0" timeOffset="95400.67">26182 3253 3192 0,'0'0'0'0,"-30"0"32"0,10 5 48 0,-1-5 40 16,1 0 232-16,-3 0 120 15,4-8 1-15,3 1-185 16,9 2-64 0,4-3-192-16,2 5 40 15,1-1 8-15,0 4-80 0,-4-3 120 16,3-3 40-16,-2 3 80 16,-1-4 72-16,-2-1 136 15,0 2 96-15,-7-3-56 16,2 2-40-16,-4-1 64 15,1-1 0-15,-7 2 137 16,-8-3-105-16,-3 0 104 16,-7-9 48-16,-2-1-8 15,-4-14 64-15,-10-25-112 16,9-7-135 0,1-13 15-16,14-15-368 15,1-4 8-15,7-6-128 16,11-8-96-16,15-9-144 15,30-1-48-15,17 6-104 16,29 4-153-16,22-5 49 16,17 14 16-16,11 30 96 15,4 35 80-15,-2 26 32 16,-7 22 288 0,-15 34 64-16,-2 20 200 15,4 18 200-15,-10 17-152 16,-9 4 192-16,-22 16 81 15,-31 22 263-15,-28 10 136 16,-17-4 176-16,-49-2 121 16,-19 0-105-16,-22-6-56 15,-26-25 360-15,-9-21-615 16,2-18-561-16,-1-30 0 16,23-20-416-1,20-17 216-15,17-16-696 16,22-18-705-16,7-2-1935 15,22-12-1985-15,14 15-2393 16,17 6 649-16</inkml:trace>
  <inkml:trace contextRef="#ctx0" brushRef="#br0" timeOffset="97073.14">27860 8838 2344 0,'-29'6'184'0,"-11"3"632"0,-4-7 689 15,-4-2 111-15,5-11-216 16,-8-14-184-16,1-13 41 16,2-5-329-16,9-16-344 15,19-12-256-15,7-22-64 16,11-12 104-16,2 105-368 0,16-101 560 16,23-6 209-16,20-7 23 15,16 9 0-15,20 15-64 16,8 19 32-1,-2 14 8-15,-3 25-64 16,-1 18-135-16,-4 22-97 16,-9 42-72-16,-22 10 160 15,-23 16-96-15,-25 7 120 16,-14 10 56-16,-25 12-160 16,-27-4-200-16,-17-4 801 15,-17-11-177-15,-12-17-400 16,-3-22-112-16,-3-18-40 15,9-17-400-15,12-15-8 16,33-30-848 0,11-6-792-16,20-11-1657 15,14-8-2008-15,17 9-1865 16,12 5 2105-16,-21 28 2529 0</inkml:trace>
  <inkml:trace contextRef="#ctx0" brushRef="#br0" timeOffset="98860.48">22310 2489 4568 0,'0'0'0'0,"-22"-20"1353"0,20 20-1425 0,16 4 56 0,2-4-16 15,2 0 40-15,-2 7 40 16,-3 11-72 0,6-8 64-16,-1 4 0 15,-4-7 24-15,-1-1 248 16,-13-6-312-16,13 7 744 0,-2-1 8 15,-1 0-32-15,-4 1-152 16,-3-6 185-16,1 8-25 16,-9-4-136-16,-2 1-192 15,-2 3-224-15,4-2-208 16,5-3 40 0,13 0-680-16,20 1-1785 15,8 11-327-15,-37-15-1441 0</inkml:trace>
  <inkml:trace contextRef="#ctx0" brushRef="#br0" timeOffset="99545.06">25180 6899 3128 0,'-31'-16'448'0,"13"2"320"0,12-6 457 0,6-2-33 16,0-6-480 0,16 9-464-16,19-10-48 15,2 5 64-15,2 9-120 16,-1-11 56-16,14 7-24 16,-52 19-176-16,43-17 248 0,-5 5 8 15,-12 4-112-15,-4 8-71 16,-7 0-81-16,-12 0-65 15,4 8-711-15,-7 2-1808 16,0 5-105-16,-2-9-567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07T06:11:24.4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4229 8426 664 0,'-90'0'1144'0,"59"2"-376"0,9 1 488 16,7-7 369-16,-2-1-73 16,15-7-496-16,2 2-176 15,15-8 289 1,13 1 79-16,3-2-80 16,28 9-168-16,2 4-167 15,8 6-49-15,11-4-32 16,-3-7-264-16,7 5-8 15,7-4-128-15,2 2-8 16,-9 2-104-16,-14-4-200 16,-23 0 80-16,-2 3 8 15,-36 4-80 1,-6 3 208-16,-9 1 0 16,-28 8-175-16,-12 5-73 15,-31-3-65-15,-2 3 242 16,-12-13-185-16,-4 4-56 15,12 2 24-15,9-5 48 16,3-2 40-16,18 1 104 16,21 0 8-1,7 7 56-15,15-1-16 16,8-2-88-16,12-2 0 16,24 2 32-16,11-3 24 15,12-2 72-15,24 0-8 16,-6-6-32-16,0 0-8 15,4 2-88-15,-16 0 96 16,-27 4-232-16,-23 0-40 16,-13 3 232-16,-29 12-40 15,-25 5 24-15,-28 5-128 16,-19-6 88-16,-3 0-88 16,0-5-96-1,12-4-48-15,10-5 88 16,29-5 24-16,28 0 104 15,15-4 88-15,15 0-104 16,35-1 144-16,19-11 56 16,30-13 24-16,8 4-16 15,17-2-104-15,-9-4 25 16,-4 2-201-16,-16 19-321 16,-24 10-1959-1,-25 5-4674-15,-21 23-1487 16,-20 13 2864-16</inkml:trace>
  <inkml:trace contextRef="#ctx0" brushRef="#br0" timeOffset="3155.71">5451 8596 1568 0,'-18'0'96'0,"-33"-12"248"0,20 7-104 16,12 5 24-16,5-3-144 15,7-4 120-15,2 4 144 16,1-3 8-16,4-4 264 15,0 2 81 1,0 6 7-16,0-6-176 16,0 8-568-16,3-2 448 0,0-3 8 15,3 0 64-15,-2 0 56 16,13 5 128-16,1 0 89 16,11-3-81-16,-10 6 16 15,18-1-200-15,-13 6 8 16,5-1 72-16,-4 1 104 15,1-8-55 1,8 0-25-16,4 0-64 16,-2-5 96-16,12 5-208 15,0 0 104-15,11 0 40 16,17-3-152-16,2 3-256 16,6 0 137-16,5 0-233 15,9 3 112-15,7-3-16 16,0 0-8-16,6 0 0 15,0-5 8 1,-1 0-24-16,11 0-104 16,-4 5 88-16,5-3 104 15,4-7 88-15,9 0 48 16,11 4-80-16,-6 6-128 16,6 0 24-16,-2 9-80 15,2-2 80-15,-39 3-112 16,78 10 112-16,-25-2-56 15,-1-2 24-15,1-3-72 16,6 1-64 0,0 1 320-16,-8 1-111 0,4-1-65 15,-39-5 24 1,39 10-80-16,-5 0-48 16,2 1 32-16,-10-10 32 15,-6 1-16-15,-10-7-72 16,2 3-40-16,-15-3-32 15,-14 9 40-15,-15-13-8 16,-9 2-24-16,-18-3 40 16,-22 0 88-1,-2 0 104-15,-14 0 48 16,-13 0-224-16,-10 0 112 16,-3-4 16-16,-3-2 88 15,-2-10-152-15,-19 1-392 16,-7-2 112-16,7-7-216 15,-14-14-536-15,-4 17-929 16,10-16-2144-16,-10 1-3808 16,-3 8-65-16,-1 3 5018 15</inkml:trace>
  <inkml:trace contextRef="#ctx0" brushRef="#br0" timeOffset="5571.75">3972 8927 2096 0,'0'0'1552'0,"-5"1"57"0,5-1 1111 0,6 0-679 15,9 6 119 1,4 11-504-16,4 3-303 16,14 24-337-16,-7-13-96 15,-1 25-224-15,0 3 160 16,6 13-175-16,-21 3-49 15,1-6-136-15,-2-11 120 16,-7-6-48-16,1-23-264 16,4-6 584-16,-8-13-456 15,8-10-376-15,-4-10 417 16,7-17-289 0,5-25 320-16,9-11-160 15,-8-9-168-15,3-9 160 16,-4-5-48-16,0 12-72 15,-4-9 104-15,-7 14-184 16,-8 15-32-16,-3 19-208 16,-7 11 16-16,4 13-688 15,-9 7-1737-15,4 13-2496 16,8 11-3128 0,17 5 487-16,-4-15 5506 0</inkml:trace>
  <inkml:trace contextRef="#ctx0" brushRef="#br0" timeOffset="6217.67">7807 8904 3656 0,'0'0'0'0,"-14"0"1657"0,5-6 1551 16,-5-4 921-16,-4 0-808 16,-12-5-264-16,7 1-801 15,-9-2-312-15,-9 6-583 16,-6 6-233-16,-4 14-416 16,-5 6-320-16,56-16-392 15,-50 25 256-15,-1 16 136 0,9 9-8 16,3 6-15-16,14 11-169 15,6 1-128-15,15-8 32 16,11-7-88 0,20-8 88-16,15 4-360 15,22-16 120-15,3-8-32 16,5-9-41-16,5-12-551 16,4-4-1872-16,-1-5-4010 15,6 0-6152-15,-28-20 7681 16</inkml:trace>
  <inkml:trace contextRef="#ctx0" brushRef="#br0" timeOffset="7509.43">11791 8424 4272 0,'-30'-6'1785'0,"23"1"-1057"0,7 0 1120 15,13-3-359-15,8 8 231 16,24 0-208-16,17-6-295 16,30 2-129-16,17-3 0 15,24 4-264-15,19 3 208 16,14 0-447-16,12 0-57 16,9 0-48-16,3-3-32 15,10-1-16-15,2 6 296 16,-1 0-280-1,7-2-168-15,-12-4-48 16,-10 1 72-16,-11-1 161 16,-13 4 23-16,-16 6 0 15,-13 0-88-15,-13 6 224 16,-20-5-88-16,-15-6-64 16,-13 4-56-16,-10 0-48 15,-7-5-104-15,-15 2 104 16,-14-2 321-16,-2-7-417 15,-2 2-200-15,-3-1 96 16,-9 2-272 0,-3 1 512-16,-4 0-504 15,3-1 248-15,-3 4-376 16,5-3 280-16,-4 0-80 16,2 3-208-16,-3 1-352 15,7 1-689-15,1-2-1215 16,-1 2-1793-16,3 6-1664 15,4 7-977-15,-1 8 2097 16,-1 3 2057-16</inkml:trace>
  <inkml:trace contextRef="#ctx0" brushRef="#br0" timeOffset="8328.12">15559 8441 1608 0,'-8'0'304'0,"-18"0"-104"0,5 0 792 0,2 0 761 16,8 0 303-1,1-4 104-15,-1 4 145 16,5 0-121-16,6 0-2184 15,-2 0 2833-15,2 1-1593 16,16-1 41-16,-16 0-1281 0,27 0 1160 16,12 3-280-16,12 2 144 15,12-3 96-15,12-1-63 16,9 1-225-16,10-5-104 16,10-2-184-16,-3-5-272 15,-3 0-80-15,-1-5 16 16,-12 4-128-1,-29-1-56-15,8-3-248 16,-24 9 360-16,-3-4-272 16,-21 6-48-16,-10 4-464 15,-6 0 648-15,-5 1-5065 16,-4 9-120-16,-6 6-1825 16,-4 15 1033-16,-3-7 3241 15</inkml:trace>
  <inkml:trace contextRef="#ctx0" brushRef="#br0" timeOffset="9328.9">14077 9051 4624 0,'-11'-9'2617'0,"-4"9"-1841"16,12-6 1681-16,3 4-249 16,6 2-703-16,7-4-1 15,18-4-384-15,6 8-144 16,3-2-31-16,24-6 95 15,2 3-56-15,4-11-16 16,-70 16-968-16,74-14 936 0,-2-6-368 16,-3-1-95-16,-3-3-265 15,-23 6-8 1,-8 2-64-16,-18-2-72 16,-8 1 120-16,-10 4 96 15,-17 2-280-15,-22-3-64 16,-15 9-8-16,-12-5 112 15,-5 10-128-15,-7 10 56 16,1 19 128-16,-1 5-152 16,13 7 192-1,15 1-128-15,-4 8 120 0,22 10 232 16,9-4-152 0,16-1 176-16,6-11-296 15,15-5 8-15,16-5 48 16,11-8 40-16,3-3 64 15,13-12-272-15,7-2 80 16,4-9-128-16,-1-4 200 16,-5-6-320-16,-2-3-1064 15,-7-4-2481-15,-9 8-4585 16,3 4-1592 0,-23-2 6674-16</inkml:trace>
  <inkml:trace contextRef="#ctx0" brushRef="#br0" timeOffset="10875.21">17320 8370 2144 0,'-29'3'80'0,"13"1"240"0,-3-1 640 15,0 0 345-15,-2 4 135 16,6 1 336-16,6-8 145 15,2 2-65-15,6-2-296 16,1 3-247-16,3-1 63 16,15 8-88-16,10-2-112 15,11-3 17-15,22 0-17 16,11 0 88-16,21-5-232 16,11 0-231-1,2 0 71-15,-3-6-240 0,-15 2-200 16,-29-1-104-1,6-3 64-15,-30 8-296 16,-13-2 264-16,-22 2-360 16,0 0 712-16,-11 0-391 15,-39 0-289-15,-11 10-24 16,-16-2-48-16,-9-2 112 16,-6-5-265-16,-4-1-15 15,8-2 280-15,8-2-40 16,25-2 24-1,7-5 97-15,24 1-202 16,14 2 25-16,10-1-56 16,15-4 112-16,23-1 48 15,30 2-104-15,2 2-88 16,17-4 136-16,9 0 88 16,-9 4 265-1,-15-1-609-15,-22 6-1089 0,-10 5-2176 16,-13 1-2928-16,-16 9-3177 15,-4-1 4481-15,-7-5 2881 16</inkml:trace>
  <inkml:trace contextRef="#ctx0" brushRef="#br0" timeOffset="11332.41">17219 8415 5705 0,'-43'-18'3032'0,"-44"-24"-2023"0,18-4 767 16,19-20 1169-1,6-15-1097-15,23-17-640 16,16-14-408-16,35 4 97 16,41-2 23-16,32 14-80 15,28 5-168-15,23 16 72 16,-154 75-744-16,178-53 864 0,10 15 33 15,-7 31-337 1,-5 31-176-16,-14 40-56 0,-35 19-184 16,-29 16-24-16,-34 15 224 15,-45 4 112 1,-30 3-48-16,-53 2 72 16,-24-6-96-16,-26-18 113 15,-21-11 247-15,-20-25-320 16,2-25-296-16,-2-13-208 15,4-23 232-15,11-39-232 16,23-20-56-16,21-14-904 16,25-6-185-16,33-1-383 15,14 19-1977-15,11 10-3944 16,11 8-2250 0,17 3 5139-16</inkml:trace>
  <inkml:trace contextRef="#ctx0" brushRef="#br0" timeOffset="18226.18">8394 5243 2168 0,'-8'0'552'0,"-6"0"-560"0,-15 0 552 15,5 0 552-15,-2-4-39 16,-9-5 79-16,6 2 16 16,2-7-264-16,-2-1-15 15,-10-3 231-15,9-16-40 16,1 2 104-16,-5-5-192 16,10-24-151-16,0-5-65 15,10-14-272-15,12-12-80 16,13-8 192-1,26-7-32-15,5-7-40 16,-4 7 192-16,28 14-55 16,1 6-49-16,15 2 112 15,-5 20-312-15,82-37 64 16,-5 23-16-16,27 10-160 16,-25 21 56-16,64 0-304 15,19 4 120 1,14 19-240-16,-6 10 104 0,3 10 112 15,-19 6-56 1,7 10-200-16,-20 17 184 16,-10 1 56-16,-9 24 329 15,-14 5-257-15,-17 4-312 16,-16 14 56-16,-35 7 72 16,-17-4 64-16,-26 1-64 15,-25 3 152-15,-8 2 32 16,-22 7 104-16,-19 4 72 15,-8-1-264-15,-29-7 80 16,-19-13-72-16,-5-4 328 16,-24-2-152-1,-8-1-56-15,-21-9 0 16,-18-5-192-16,-12-3 168 16,-15-5-96-16,-14-7-224 15,-24 5 72-15,-15-4 72 16,-19 1 216-16,3-12 88 15,4-4-240-15,4-5 104 16,16-7-23-16,12-12-97 16,33-3-184-16,27-11 64 15,27-3-329 1,21-3-1399-16,20 3-1281 16,22 8-3216-16,15 8-3833 15,-5-2 3393-15</inkml:trace>
  <inkml:trace contextRef="#ctx0" brushRef="#br0" timeOffset="22075.48">8644 3507 2840 0,'0'1'64'0,"0"-1"-64"15,0 0 0-15,-1-3 1680 16,-1-3-535-16,-1-1 39 16,1-1 208-16,2-3 425 15,0-6 239-15,0 14 177 16,3 0-113-16,1 1-64 15,4 2 97-15,-8 2-41 16,3 12-527-16,0 25-593 16,-3 12 24-1,-2 10-208-15,-7 17-320 16,-9 1 177-16,7-5-665 16,1-14 624-16,1-12-496 15,6-6 0-15,-2-11 72 16,3-12-136-16,-1-4-104 15,-4-8 56-15,1-3 144 16,0-4-112-16,-4-4-120 16,-6-11-128-1,-3-12 472-15,3-1-736 16,-2-16 320-16,8-10-288 16,-6-4 328-16,8 13-16 15,0 4 248-15,5 27-24 16,-2 6-152-16,5 8 48 15,0 15 32-15,10 32-32 16,-4 8-96-16,10-2 344 16,-6 1-16-1,3-3-288-15,6-9 288 0,0 1-232 16,4-13 64-16,-4 1 104 16,4-12-48-1,1-5-56-15,-8-9-88 16,8-5 120-16,-7-14 64 15,11-21-272-15,-9-7-32 16,15-14-632-16,-18-12-865 16,12-11-2071-16,-13 2-2906 15,-1-2-2856-15,-7 16 5097 16,-7 19 1345-16</inkml:trace>
  <inkml:trace contextRef="#ctx0" brushRef="#br0" timeOffset="22656.77">8495 2826 6305 0,'-51'0'1720'0,"15"0"1529"0,19-4 56 16,7-2-1409-16,10 2-512 15,15-2-784-15,23-8 201 16,7 4 215-16,8-5-224 16,3-5-264-16,-1-6-328 15,-10 10-96-15,-45 16-104 0,33-16 152 16,-18 2-88-16,-9 1 16 16,-6 11 200-16,-11-2-40 15,-31 4 112-15,0 4-192 16,-9 16 81-1,-7 14 39-15,12 14 240 16,-7 6 88-16,14-3 64 16,22 4-472-16,10-19-32 15,9 3-32-15,16-19-216 16,17-5-16-16,7-5-72 16,7-15-576-16,15-19-1177 15,2-18-1671-15,3-7-1609 16,-9-6-321-16,-12-6 1554 15,-13-3 2591 1,-16-3 1361-16,-9-3 48 16,-10-1 88-16,0 7 560 15,-2 36 2097-15,-6 11 1280 16,-8 18 336-16,-3 17-1225 16,-2 32-903-16,5 17-401 15,-2 9-559-15,9-4-553 16,9 2-608-16,11 0-384 15,19 4-1529 1,7 5-2800-16,5-10-3088 0,-2-3 759 16,-21-40 3114-1</inkml:trace>
  <inkml:trace contextRef="#ctx0" brushRef="#br0" timeOffset="23270.94">9326 3253 3376 0,'0'0'0'0,"-5"-13"1433"0,0-4 1871 0,5 5 201 0,-1 9 80 15,-1 3-721-15,2 5-735 16,0 24-1-16,0 21-407 16,0-1-409-1,3 55 400-15,-3-32-760 0,-3 46 297 16,3-118-1249-16,-6 90 368 16,2-29 184-16,3 15-232 15,1-10-224-15,0-15-176 16,0-14-80-16,0-7 224 15,0-13-88-15,0-12 160 16,-3-5-288-16,-10-12-248 16,-14-26-272-16,4-2 160 15,-12-19 8-15,4 0 47 16,9 17 233 0,9 20 120-16,7 10 216 15,4 12-160-15,2 12 288 16,0 24-136-16,14 7 209 15,-4 3-97-15,6 8 296 16,0-16-304-16,7 7 72 16,-3-8 120-16,3-12-240 15,4-1 32-15,0-13-32 16,6-8-152-16,-13-8 8 16,8-23-96-1,-1-7-480-15,-5-9-1161 16,-2-12-1359-16,-3-25-3073 15,3-18-4394-15,-11-37 4914 16,-9 97 3025-16</inkml:trace>
  <inkml:trace contextRef="#ctx0" brushRef="#br0" timeOffset="23716.19">9214 2694 4096 0,'0'0'0'0,"-34"5"1673"0,16-5 1871 16,7 0-127-16,6 0-312 16,2 0-905-16,3 0-2200 15,10 0 2905 1,7-5-1401-16,20 1-295 0,5-6-169 15,8-8-24 1,9 1-592-16,-59 17-424 0,53-34 360 16,-11 12-176-16,-4 4-96 15,-22-6-72-15,-6 2 120 16,-10 10-136-16,-10-2 144 16,-24 0-200-16,-4 12 168 15,-5 2-88-15,-13 25-96 16,3 24 424-16,11 9-96 15,0-2 153 1,18-3-33-16,15 6-72 16,7-15-160-16,15-5-416 15,22-14 192-15,5-2-312 16,19-12-665-16,2-2-1783 16,7-8-2641-16,9-1-4130 15,-3-10 3626-15,-47-10 2801 16</inkml:trace>
  <inkml:trace contextRef="#ctx0" brushRef="#br0" timeOffset="24041.98">9807 2762 6329 0,'-21'0'1792'16,"-8"5"2985"-16,12-2 136 15,6-3-2376-15,11 0-2537 16,12 0 2448-16,14 2-1655 15,1 1-273-15,-4 6-224 16,-6 4-120 0,-13 7 48-16,-4 4-200 15,0-24-24-15,-13 32 48 0,-13 5-56 16,-3-9-176-16,2 3 600 16,4-12 176-16,7-7-152 15,10 1-232-15,9-3-80 16,5-5-80-16,12 1-32 15,16-6-152-15,16 0 16 16,5 0-520-16,6-6-1745 16,3 1-4200-16,3 5-4361 15,-21 5 5233 1</inkml:trace>
  <inkml:trace contextRef="#ctx0" brushRef="#br0" timeOffset="24544.77">10303 3176 4280 0,'-5'-2'729'0,"-18"-12"1751"0,14 3 1545 0,4 3-728 0,5 11-857 16,0 23-311-16,6 19-377 16,6 21 288-16,-3 18-455 15,-2 9-1-15,-4 5-592 16,-3-13-440-16,0-85-552 16,3 79 385-16,0-15-209 0,1-11 88 15,-4-9-344 1,3-16-272-16,-3-3 416 15,0-6-1465-15,0-13-1423 16,0-3-1681-16,0-3 4505 16,-10-15-14291-16,-9-33 11514 15,4 34 241-15</inkml:trace>
  <inkml:trace contextRef="#ctx0" brushRef="#br0" timeOffset="24773.58">10160 3683 4216 0,'-10'8'1457'0,"-12"30"2736"15,12-16-609-15,7 13-1615 16,1 28 1328-16,2-23-2041 16,7 7 456-16,7 0-96 15,15-18-279-15,-8-4-313 16,8-4-456-16,-11-11-504 16,-18-10-64-16,28 3 152 0,0-11-280 15,-14-12-376-15,12-16-1512 16,-1-4-2017-16,-5-16-3633 15,5-20-744 1,-18 20 4730-16</inkml:trace>
  <inkml:trace contextRef="#ctx0" brushRef="#br0" timeOffset="25245.98">10300 2671 5025 0,'-42'1'2504'16,"13"4"1489"-16,10-1 440 15,-1-1-1656-15,11-1-545 16,9-2-2232-16,13 0 1528 15,22-2-535-15,5-5-97 16,16-4-232 0,4-1-280-16,-60 12-384 0,64-22 376 15,-3-5-288-15,-15 8 24 16,-20 1-64-16,-10-1 96 16,-13 5-56-16,-5 2-72 15,-18-8 56-15,-12 6-40 16,-7-5 24-16,-3 7-104 15,-14 12 104-15,10 20 40 16,6 10-144-16,-2 13 200 16,13 8-96-16,11 3 240 15,15-11-136 1,13-3-256-16,15-1 16 16,24-10-40-16,15-9-96 15,8-10-728-15,3-7-2489 16,2-6-3544-16,0-6-2433 15,-16-17 3513 1</inkml:trace>
  <inkml:trace contextRef="#ctx0" brushRef="#br0" timeOffset="25639.43">10911 2587 6593 0,'0'0'0'0,"-44"5"3569"0,27 5 2072 16,-1-2-2648-16,10 4-1033 15,8-7-1024-15,10 4-368 16,17 4-384-16,-9 0-64 16,6 0-48-16,-8 6 32 15,-10-4-264 1,-6-15 160-16,0 21 16 0,-10 17 32 16,-7-18-64-16,-6 6 96 15,4-8-208-15,3-3 240 16,13-9-152-16,3 6 8 15,8-1 48-15,5-1-56 16,17 6 8-16,-3-2-344 16,1 2 360-16,7 0 144 15,-16 0 320-15,0 0 257 16,-12 4 255 0,-7 3-80-16,-10-2-200 15,-6-1-624-15,-6 2 176 16,-1-1-472-16,7-8-1320 15,7-3-3537-15,7-4-4249 16,5 13 2552-16,0-13 3578 16</inkml:trace>
  <inkml:trace contextRef="#ctx0" brushRef="#br0" timeOffset="26041.48">11708 3134 5401 0,'-26'0'3176'0,"17"-11"953"16,-1 15-1232-16,-3 15-305 15,-8 26-623-15,2 19-305 16,-10 16 121-16,-1 11-233 16,-9 9-288-16,13-12-264 15,-4-4-496-15,30-84-504 16,-24 68 305-16,6-22-217 0,1 8-401 15,9-25-255-15,1-10-856 16,7-8-2225 0,0-7-2392-16,10-8-2521 15,-7-23 3449-15,-3 9 2465 0</inkml:trace>
  <inkml:trace contextRef="#ctx0" brushRef="#br0" timeOffset="26261.16">11363 3582 6401 0,'0'0'0'0,"-27"14"3569"16,6 11 1368-16,10 15-1801 16,-2 3-279-16,5 4-425 15,3-1-927-15,5-2-273 16,3 0-272-16,13-5-640 16,3-10-232-16,25-4-72 15,-44-25-16-15,37 12 0 0,6-9-72 16,5-9-592-16,2-23-1184 15,3-10-3081-15,6-13-4873 16,0-28 2552-16,-52 55 4370 16</inkml:trace>
  <inkml:trace contextRef="#ctx0" brushRef="#br0" timeOffset="26673.38">11902 2876 7153 0,'0'0'0'0,"-45"-4"3521"16,27 4 312-16,15-4-921 15,2 4-1343 1,7 0-353-16,21 8-336 16,13-2-104-16,4-2-88 15,5-4-72-15,12-10-400 16,-5-8-127-16,-56 18-89 15,39-21 136-15,-15-7-136 0,-13 6 320 16,-8-7-184-16,-19 1-128 16,-22 9 32-1,-5-3-8-15,-12 0-96 16,12 15 120 0,-15 13 64-16,-1 32 432 0,11 2 256 15,7 25 24-15,21 2-88 16,2-9-216-16,15-7-504 15,14-8 56-15,19 1 40 16,11-11-344-16,11-8-576 16,9-5-2216-16,12-5-2666 15,5-6-4112-15,2-13 4241 16,-62-1 2689-16</inkml:trace>
  <inkml:trace contextRef="#ctx0" brushRef="#br0" timeOffset="26998.39">12500 2886 7345 0,'-19'0'2633'0,"-7"5"2464"15,12-5 416-15,-12 9-2672 16,10 10-1033-16,3 0-1008 16,4 8 0-16,2 5-136 15,2 3-87 1,-1-10-33-16,4 4-304 15,2-5-56-15,0-24-184 0,4 20 80 16,2-10 56-16,7 0-112 16,6-5-184-16,20-5 400 15,1-14-376-15,1-6 152 16,16-6-848-16,2 0-985 16,-6-9-2296-16,-11 13-4112 15,7-6-1033-15,-31-12 4265 16</inkml:trace>
  <inkml:trace contextRef="#ctx0" brushRef="#br0" timeOffset="27149.74">12749 2843 6849 0,'0'0'0'0,"-42"39"3793"0,20 1 1840 0,-1 9-1760 16,1 12-496-16,-6 0-625 15,6 10-1560-15,4-13-383 16,12-9-617-16,6 2-168 15,18-7-665 1,7-8-2303-16,15-12-5826 16,-40-24 8770-16,64 10-11899 0,-39-13 7667 0</inkml:trace>
  <inkml:trace contextRef="#ctx0" brushRef="#br0" timeOffset="28587.09">13217 3000 5305 0,'-62'-25'4145'0,"41"14"-185"0,0 1-935 15,5 6-496-15,6-1-689 16,9 5-864-16,4 0-376 15,27-7 8 1,14 3-71-16,13-11-73 0,11-2-392 16,5-8 56-1,0 13-464-15,-30-1-1481 16,18 9-4032-16,-21 2-2497 16,-18 7 513-16</inkml:trace>
  <inkml:trace contextRef="#ctx0" brushRef="#br0" timeOffset="28743.34">13313 3085 7273 0,'-30'3'2761'0,"-23"20"703"0,29-9 1609 15,9-7-2688 1,14-3-1425-16,12-1-632 16,28-3-256-16,36-12 40 15,12-8-248-15,4 1-1280 16,7 4-3417-16,-4 4-2497 15,-94 11 7330-15,94-5-5097 0,-72 1 1489 0</inkml:trace>
  <inkml:trace contextRef="#ctx0" brushRef="#br0" timeOffset="29389.04">14372 2995 3744 0,'-3'0'488'0,"-20"0"2769"16,19 0 672-16,2 0-504 16,2 0-3425-16,8 0 3848 15,19 0-2359 1,12-7-137-16,12-6-296 15,7-2-87-15,1-5-353 16,2-6 24-16,-61 26-640 0,51-25 296 16,-22-1-112-16,-5 4 8 15,-14-3-32-15,-12-3-32 16,-22 12-8-16,-16-1 72 16,-10-2-112-16,-1 11-8 15,-3 8-24 1,2 6-128-16,4 23 168 15,-8 26-80-15,16 4 256 16,16 13 160-16,6-3 360 16,17-11-255-16,9-4-273 15,29-18-312-15,6 2 248 16,16-8-168-16,13-11-32 16,2-5-576-16,2-9-833 15,-20-4-759-15,32-1-5930 16,-21-2-2136-1,-17-7 7041-15,-45 2 225 0</inkml:trace>
  <inkml:trace contextRef="#ctx0" brushRef="#br0" timeOffset="29844.1">15328 3025 4697 0,'-5'-2'832'0,"-27"-17"1648"0,13 10 1689 15,3-2-1128-15,6 5-857 16,1 2-671-16,-4 4-497 16,3 11-272-16,-3 11-56 15,-8 13 64-15,-1 9 208 16,4 11 185-16,18-55-1145 15,-14 50 896-15,7 4-296 0,6-11-296 16,12 1-216-16,8-10-184 16,15-10-80-1,1 1-264-15,7-11-1296 16,17-5-2401-16,-6-6-4225 16,5-13 736-16,-36-6 4098 0</inkml:trace>
  <inkml:trace contextRef="#ctx0" brushRef="#br0" timeOffset="30151.44">15631 3076 6265 0,'-6'0'1680'0,"-22"0"1881"16,20-4 1512-16,8 4-5073 15,7-5 4393-15,22 5-2737 16,4 5-703-16,-2 8-249 15,-17-2-296-15,1 13 0 16,-15 6-104-16,-5 3-32 16,5-33-272-16,-16 42 120 0,-13 0 152 15,-8-6-128-15,8-9 152 16,5-6-320 0,7-7 272-16,9 1-424 15,6-5 216-15,2-4 8 16,16-2-176-16,11-2 56 15,25-2-616-15,0-2-2065 16,14-8-3808-16,-14 0-657 16,39-13-1999-1</inkml:trace>
  <inkml:trace contextRef="#ctx0" brushRef="#br0" timeOffset="30372.43">16099 3318 6681 0,'0'0'0'0,"-24"5"2817"15,5 8 2024-15,3-3-224 16,-5 4-1241-16,-6 6-1103 16,-2 2-1009-16,10 14-704 15,-4-15-472-15,1 7 200 16,9-8-640-16,7-14-488 16,4-1-1985-16,2-5 2825 0,3 0-4441 15,26-10-2848 1,8-29 599-16,19-18 2330 15</inkml:trace>
  <inkml:trace contextRef="#ctx0" brushRef="#br0" timeOffset="30573.29">16379 3034 4664 0,'0'-2'2017'16,"-2"-7"2408"-16,2 4 648 16,3 1-1224-16,-3 4-1121 15,3 18-503-15,-3 17-561 16,0 6-47-16,-1 1-497 15,-4 21-520 1,-1-4-336-16,-4 1-336 16,10-60 72-16,-6 64-224 0,2-17-128 15,1-2-816-15,3-21-1425 16,7-7-2248-16,10-14-3865 16,9-27 184-16,-15-1 4762 15</inkml:trace>
  <inkml:trace contextRef="#ctx0" brushRef="#br0" timeOffset="30827.91">16667 2904 6633 0,'0'0'1288'0,"-1"-4"721"16,10 4 2079-16,9-1-1215 16,20 18-432-16,4 20-673 15,3 5-32-15,0 10-167 16,8 6-241-16,-35-2-352 15,-6 13-264-15,-15-2-232 16,3-67-480-16,-40 69 649 16,-14-2-401-16,-7-7-16 15,-5-15-320-15,0-17-56 16,20-12-1257-16,-6-7-3112 16,15-7-7113-16,-1-13 376 15</inkml:trace>
  <inkml:trace contextRef="#ctx0" brushRef="#br0" timeOffset="33933.08">8628 5277 3728 0,'-13'0'-8'0,"-14"0"96"0,-5-8 264 15,2 6 377-15,-1 2 463 16,1-6 368 0,-2-3 185-16,-7 4-65 15,12-9-232-15,-4-14 24 16,9-9-279-16,-2-7-233 15,24 44-960-15,-18-58 816 0,0-1-376 16,9-14-8-16,4-10-16 16,3-15-160-16,12 0-39 15,19 10-9-15,-3-1 56 16,12 3 128 0,4 15-80-16,12 8 136 15,-4 19-64-15,14 0-32 16,-17 9-128-16,-2 19-96 15,-4 2-24-15,3 14 24 16,-3 0 16-16,-7 12-160 16,-8 16 264-16,1 12 32 15,2 18-64-15,-20 2 280 16,6 12-144 0,-4 4 65-16,-1 5-217 15,-1-5 224-15,-5 9-168 16,7-6-32-16,-11 0-80 15,0 1 56-15,-5 2-64 16,-5-2 232-16,-9 3-208 16,-7-21 248-16,1-5-112 15,-2-15-192-15,-12 1 112 16,4-9-120-16,-4-5 40 16,-1-14-56-16,-6-8 96 15,1-7-168 1,-10-12-24-16,4-16 136 15,9-11-176-15,12-3-328 16,4 1-560-16,10 2-664 16,10 19-217-16,2-7-1991 15,12 8-1690-15,28-4-1239 16,10-1 3672-16,-31 10-495 16</inkml:trace>
  <inkml:trace contextRef="#ctx0" brushRef="#br0" timeOffset="34535.17">9225 5257 3400 0,'-13'0'8'0,"-16"-8"256"16,-5-11 640-16,9-8 81 15,2-13 79-15,3-3-56 16,0-10-80-16,6-8-152 16,6-19-55-16,5-15-265 15,6-21-152-15,6-13-64 16,-9 129-240-16,29-133 152 0,-6 25 240 15,6 31 288 1,8 15 16-16,4 11 192 16,7 13-135-16,-8 16 79 15,13 12-328-15,-1 15-16 16,7 19-192-16,-3 12 152 16,7 24-88-16,-2 4 8 15,-4 13 32-15,-8 15-8 16,-5 7 49-1,-23-7-49-15,-17 1 136 0,-12 0-104 16,-25-4 120 0,-21-1-184-16,-5-8-152 15,-9-7 56-15,2-11 152 16,1-18 104-16,-1-13-304 16,7-7 8-16,10-19-7 15,11-8-145-15,-1-10-64 16,19-14-289-16,7-8-1119 15,11 0-2025-15,7-3-1856 16,13-2-1824-16,17 15 1064 16</inkml:trace>
  <inkml:trace contextRef="#ctx0" brushRef="#br0" timeOffset="35202.25">10120 5386 3544 0,'-15'0'8'0,"-34"3"104"0,7-3 400 15,2-15 345-15,-2-19 263 16,12-1 104-16,10-18-8 16,8-2-223-16,2-27 111 15,7-16-88-15,11-19-272 16,8-9-224-16,-16 126-520 16,37-139 456-16,1 2-16 15,14 9 89-15,-3 26 79 16,1 24-152-16,-10 28 168 15,5 4 40-15,-2 10-272 16,1 21-80-16,-9 18-176 16,0 37 200-16,-6 13-168 15,5 13 16-15,-7 20 88 16,-1 15-7-16,-9 15-145 16,1 1-16-16,-13-19-88 15,-5-6 104 1,-10-12 192-16,-12-11-80 15,-17-5 56-15,-1-17-208 16,-6-5-24-16,2-9 32 16,-10-8-24-16,4-9-64 15,18-8-152 1,10-8-976-16,10-2-2361 0,16-9-2384 16,32-7 527-16,3 5 1050 15</inkml:trace>
  <inkml:trace contextRef="#ctx0" brushRef="#br0" timeOffset="35686.81">10964 5252 3520 0,'-15'0'32'0,"-35"0"944"0,2 0 1537 16,2-9 120-16,2-4-913 15,16-18-752-15,2-10-176 16,15-12-16 0,3-19-103-16,12-20-217 15,24-23-256-15,5-28 24 16,-33 143-224-16,36-159 48 0,12 5 120 16,11 37-128-16,2 38-56 15,3 30-40-15,5 26 88 16,0 13-72-16,-19 23 272 15,5 32-136-15,-9 19 184 16,-4 23 184 0,-15 9-136-16,-16 26 8 15,-11-9-112-15,-9-18 0 16,-28-13 80-16,-8-10 200 16,-11-12 25-16,-9-14-1 15,-10 4-104-15,19-35-256 16,-21 8-160-1,5-16 88-15,1-7-96 0,12-6-80 16,4-12-448-16,12-7-2281 16,16-14-3448-1,14-11-537-15,10 25 2866 0</inkml:trace>
  <inkml:trace contextRef="#ctx0" brushRef="#br0" timeOffset="43369.19">9202 6003 1992 0,'-9'4'344'0,"2"-4"1088"0,1 0 689 16,1-4 215 0,0 2 281-16,5 2-2617 15,-1 0 4313-15,1 0-4313 16,6 0 3376-16,9-4-1703 15,10 4-201-15,4-5-264 16,10 0-119-16,-1-3-321 16,4 8-96-16,-2-6-120 15,-2 6-280-15,-2-7-136 16,-19 0-64 0,3 1 88-16,-12 6-64 0,-5 0-80 15,-6-3 144 1,-15 0-240-16,-6-5 16 15,-3 4 120-15,-5 2-88 16,-1 2 64-16,6 0-80 16,6 6 128-16,-4 13 8 15,5-1 128-15,-5 7 136 16,7 1-48-16,-1 9 81 16,-4-3-89-16,6 8-144 15,6-1 208 1,1 2-8-16,4-12-120 15,2 6 144-15,4-8 16 16,8-2-240-16,8-1 48 16,8-3-128-16,-4-8 56 15,-1-3 136 1,2-4-304-16,-2-2 32 0,2-4-208 16,3 0-280-16,3-5-976 15,0-7-1689-15,1-3-2624 16,13-12-3401-1,8-1 1304-15,-13-10 4994 0</inkml:trace>
  <inkml:trace contextRef="#ctx0" brushRef="#br0" timeOffset="43627.04">9814 5954 5433 0,'-5'0'1208'0,"-23"6"2017"0,16-6 2288 0,4 4-2160 15,0 3-425-15,3 6-1143 16,0 10-273 0,-1 15-160-16,-1 7-72 15,-4 14-591-15,-2-6-225 16,5 2-200-16,8-55-264 16,-6 45 16-16,4-7-32 0,2-13-336 15,0-2-889-15,6-8-1375 16,14-10-2169-16,5-10-2721 15,20-34-496-15,-3-10 3506 16</inkml:trace>
  <inkml:trace contextRef="#ctx0" brushRef="#br0" timeOffset="44053.79">10016 5878 3768 0,'-15'-4'3761'0,"-4"4"672"16,13-3 456-16,-2 3-1672 15,8 0-3217-15,3 4 3361 16,13 10-2017-16,11-4-128 16,12-1-392-1,2-3-40-15,7 2-344 16,10-6-151-16,-58-2-289 0,50 6 176 16,-7 2-272-16,-4 2 328 15,-19 6-216-15,0 1-48 16,-7 5 152-16,-2 3-56 15,-11 7 184-15,0-1-224 16,-3 9 88-16,-7-17 48 16,-5 37-80-16,4-21 88 15,-5 5 96 1,-1-6-144-16,2-14 32 16,4-3-80-16,-4-7-152 15,3-10 40-15,-1-4-24 16,-10-10-200-16,-4 0-488 15,-10-5-625-15,-1 5-871 16,4 7-1433 0,4-1-2872-16,10 8-2361 0,1 9 4625 15,16-11 2353-15</inkml:trace>
  <inkml:trace contextRef="#ctx0" brushRef="#br0" timeOffset="45110.75">8511 5284 2720 0,'-22'0'392'0,"-17"3"664"0,7-3 841 15,6-10-297-15,-2-15-240 16,2-8-263-16,10-5-169 16,-2-26 272-16,7-5-136 15,3-15-247-15,6-14-209 16,9-9-56-16,-7 107-552 15,13-110 496-15,11-10-104 0,11 2 144 16,-5 23 160-16,12 17 32 16,13 25 57-1,1 16-169-15,6 28-24 16,7 5-336-16,2 18-64 16,-1 36 40-16,-7 19 128 15,-16 24 80-15,-19 20 96 16,-21 14 24-16,-22 0 40 15,-26-5-63-15,-22-9-177 16,-7-18 240-16,-12-5-344 16,-5-25 152-1,12-31-8-15,7-12-440 16,11-18-24-16,23-10-1040 16,7-19-1369-16,17-3-2576 15,15-6-2528-15,30-6 1271 16,4 5 3058-16</inkml:trace>
  <inkml:trace contextRef="#ctx0" brushRef="#br0" timeOffset="45592.22">9053 5107 2768 0,'0'0'0'0,"-41"5"1624"0,2 3 609 0,2-13 95 15,7-11-479-15,1-21-345 16,5-2-568-16,11-16-264 16,2-12-175-1,11-22 31-15,14-15-120 16,12-18-144-16,-26 122-264 15,41-128 200-15,20 10 72 0,8 22 128 16,5 17 200-16,6 18-40 16,1 30 72-16,-4 24-159 15,6 31 87-15,-1 44-8 16,-8 12 136-16,-23 28 176 16,-14 9-80-1,-31 1-240-15,-15-9 0 16,-30-7 177-16,-11-7 23 15,-14-14-424-15,-11-13 136 16,-1-26-456-16,6-19 8 16,12-12-88-16,16-13-336 15,14-25-1601-15,13 1-2376 16,17-13-3368-16,27-2 655 16,15 15 3354-16</inkml:trace>
  <inkml:trace contextRef="#ctx0" brushRef="#br0" timeOffset="45995.42">10136 5007 3040 0,'-24'10'920'0,"-21"17"697"0,6-10 1431 0,-5-11-359 16,8-6-217-1,-2-10-871-15,15-19-809 16,4-6-216-16,6-24-184 16,7-9-40-16,6-17-200 15,24-32-112-15,-24 117-40 0,35-122 8 16,12-8-72-16,10 35 64 16,4 26-32-16,8 18 80 15,10 27-72-15,-10 24 128 16,-3 33 112-16,-10 42 288 15,-6 9 417 1,-23 14-89-16,-16 6 8 16,-17 7 64-16,-39-11-256 15,-13-4-144-15,-14-15-127 16,-7-9-9-16,-1-24-512 16,9-24-40-16,2-13 47 15,10-11-983-15,14-19-1976 16,18-16-3218-16,12-24-1719 15,12 6 3224 1</inkml:trace>
  <inkml:trace contextRef="#ctx0" brushRef="#br0" timeOffset="47536.7">9767 6096 2264 0,'0'0'0'0,"-3"-11"616"0,-4-3 1289 0,-1 4 543 16,-1 5-7-16,2-6 175 15,-4 7-415-15,1 4-217 16,1 0-272-16,2 1-327 15,-2 19-97-15,2 7-432 16,7-27-856-16,-14 46 1392 16,0 9-447-16,5 1 119 0,5-9-256 15,4-3-144 1,0-18-336-16,16 11 48 16,3-9-96-16,11-9-96 15,4-7-56-15,5-9 32 16,2-6 225-16,3-24-41 15,-7-9-224-15,-13-15 48 16,0-8-8-16,-10-10-200 16,-4-3 224-1,-10 1 64-15,-2-2-280 16,-16 7-8-16,-6 20-24 16,-1 28 160-16,-7 11-440 15,-8 8-112-15,12 23-297 16,-2 15-671-16,9 0-1072 15,10 6-2289-15,11-1-3937 16,29-14 1152-16,-5-9 4554 16</inkml:trace>
  <inkml:trace contextRef="#ctx0" brushRef="#br0" timeOffset="48764.5">10620 6310 2144 0,'0'-5'2144'0,"0"-2"-391"16,-3 7-337-16,3-5-224 16,0 0-103-16,7 3 87 15,-1 2 168-15,-6 0-1344 16,6 0 2641-16,-2 0-1401 15,-4 0-1240-15,3 2 1264 0,0 5-144 16,-3-1 9-16,0 3-65 16,-3 8-176-16,-7 5-40 15,-6-2-40 1,-3 5-223-16,-7 0-225 0,-4 3-128 16,1-2-168-1,5-4-96-15,5-7-216 16,6-10-865-16,6-4-2271 15,7-1 3384-15,15-13-13907 16,20-16 10218-16,-30 27 1569 16</inkml:trace>
  <inkml:trace contextRef="#ctx0" brushRef="#br0" timeOffset="49364.88">11166 5960 2664 0,'0'0'0'0,"-12"4"1448"0,-12-1 1441 0,5-1 1104 15,5 0-464-15,4-2-441 16,4 0-823-16,4 0-345 16,2 0-1920-16,6-13 2137 15,11 9-1433-15,3-2-264 16,14-4 56-16,-34 10-496 0,34-10 288 16,1 4-88-16,-17-2-176 15,1 2 72 1,-9 6-96-16,-10-4-584 15,0 4 584-15,-4 0-3473 16,-13 0 1105-16,-7 0 959 16,-4 0 889-16,-1 0 504 15,1 5 112-15,4 6 400 16,-2-1 737-16,7 7 247 16,-1 2-104-16,4 9-303 15,4 6-209-15,0 3-48 16,3 5-48-16,1 2-464 15,6 0 224 1,8-2-128-16,9-9-200 16,6-5-152-16,14-1 0 15,-1-7-64-15,3-11-168 16,1-5-280-16,-3-4-1440 16,10-8-1913-16,-8-7-3168 15,2-15-1225-15,2-9 4337 16,-37 20 1793-16</inkml:trace>
  <inkml:trace contextRef="#ctx0" brushRef="#br0" timeOffset="49593.64">11608 5894 4328 0,'-6'0'2625'0,"-7"-5"2104"0,7 1-120 0,-1 2-1168 0,1 3-913 15,1 9-983-15,5 20 23 16,-3 12 40-16,-4 17-231 15,1-4-457-15,-2 4-720 16,0-6-168-16,8-53-32 16,-3 50-112-16,3-10-48 15,0-7-560-15,6-13-1529 16,7-6-1536-16,8-10-3112 16,17-12-2185-16,-1-32 4697 15,-32 26 2273-15</inkml:trace>
  <inkml:trace contextRef="#ctx0" brushRef="#br0" timeOffset="49919.78">11847 5855 5249 0,'-3'0'2200'0,"0"-3"2217"15,3 0 40 1,0 3-4457-16,6 0 4369 16,23 0-3137-16,2 6-336 15,7 8-119-15,1 5-33 16,6 1-408-16,-5 1-32 15,-15 16-152-15,-25-37-152 0,36 31 168 16,-27 0 64-16,-2 6 8 16,-1 27 72-16,-12-21-24 15,-7 16 224-15,-6-18 272 16,6-17-207 0,-8 12 7-16,5-14-176 15,-3-7-264-15,4-6 24 16,-9-9-224-16,-10-9-272 15,2-6-512-15,-9 1-841 16,-3 4-871-16,3 10-2545 16,-4 12-3193-16,1 20 488 15,-2 2 4906 1</inkml:trace>
  <inkml:trace contextRef="#ctx0" brushRef="#br0" timeOffset="50572.22">8184 7254 3360 0,'-24'0'2185'0,"-3"0"935"0,19-7 1113 0,6-3-1608 16,8 4-241-16,20-4-703 15,30 6-97-15,18-3-112 16,21 5-215-16,31-8-305 16,6-6-232-16,4-2-224 15,-136 18-496-15,132-20 432 0,-7 1-32 16,-32 5-208-16,-37 4-216 15,-34 8 168 1,1 2 32-16,-20-4-32 16,-13 4-88-16,-18 0-120 15,5 1-848-15,-11 2-1536 16,12 2-3250-16,-8-3-6360 16,-3 1 5657-16</inkml:trace>
  <inkml:trace contextRef="#ctx0" brushRef="#br0" timeOffset="54103.02">5537 6036 1640 0,'-21'1'8'0,"-28"13"0"0,7 0 8 16,4 1 232-16,-3-1 544 15,11 1 336-15,-5 2 105 16,9-8 119-16,10-5 320 16,14-2 57-1,2-2-1729-15,12 0 2640 16,-12 0-2640-16,25-2 1416 0,3-2 17 15,10 0-41-15,9 4-464 16,22-2 56-16,-4 2-351 16,1 6-81-16,3-2-136 15,8 3 216-15,-13-3-160 16,48 0 136-16,-10-4-312 16,-19-10-104-1,58-8 560-15,-50 6-463 16,73-8 111-16,-71-4-176 15,31 7-72-15,12 0-16 16,-8 2 296-16,-4 1-192 16,-1 4-72-16,-2 5-160 15,-3-3 128-15,-5 5 72 16,-4 0-112-16,-10 1-24 16,1 2 8-16,2-5 256 15,-9 1-80 1,-1 4-40-16,-12 0-96 15,3 0-24-15,-1 0 136 16,1 4-112-16,-4 2 16 16,-5-1-32-16,-8 0-136 15,-1-5 168-15,-5 2-16 16,2-2-16-16,-4 0-72 16,-2 0 24-16,-11 0 128 15,5-2-216 1,-1-3 24-16,-12 2 64 15,-1 3 41-15,-7 0-89 16,-4-2 32-16,-1 2-40 16,-9 1 56-16,18 2-144 15,-17 3 128-15,7-1-8 16,1-3 48-16,3 1-80 16,-1-3 48-16,3 0-192 15,-2 0 192-15,-5 0 72 16,-2 0-88-16,-1 0-96 15,2 0-48 1,-2 0 160-16,2 0-104 16,-3 0-8-16,-2 4-281 15,-4-2-775-15,-5-2-880 16,7 1-1041-16,-1-1-1824 16,8 0-2480-16,-2-2 959 15,-1-22 3330-15</inkml:trace>
  <inkml:trace contextRef="#ctx0" brushRef="#br0" timeOffset="59840.01">968 8834 856 0,'-12'-4'40'0,"-20"-2"104"0,3 0 56 0,-9 2-112 15,16 0-16-15,5 4 64 16,14-2 32-16,2-2 128 16,10-5 56-16,6-6 56 15,14 2-16 1,-29 13-392-16,33-11 536 0,9-2 96 15,3 6 65-15,11-3-9 16,0 4-32-16,5-4-64 16,6 3-96-1,9 1-80-15,-2-2 64 0,1 2-232 16,4-4 152-16,-6 0-56 16,-12 0-95-16,15 0 39 15,15 4-152-15,-36 2-56 16,17 0-32-1,-5 2 8-15,-1-2-56 16,0 0-24-16,1 4 88 16,-1 0-8-16,4 0-16 15,-7 0 32-15,3 0-72 16,-4 0 200-16,6 4 168 16,23 2-200-16,17 7-32 15,-41-6 16-15,-4-4-8 16,-7-2-88-16,1-1 64 15,8 0 40 1,0 1-56-16,-2 3-16 16,-5 1 72-16,-1-1 8 15,-12-4-72-15,8 1 40 16,7 3 24-16,-1 1-40 16,-5-3 136-16,3-2-56 15,-9 0-16-15,16 0 8 16,8-5-8-16,5 5 281 15,-19 0-321 1,3 0 128-16,6-2-152 16,2 2 40-16,11 0 16 15,-14-4-40-15,6-2-48 16,0-2-16-16,9-4 40 16,-1-2 64-16,3-4-64 15,2 4 168-15,-6 1-64 16,1 4-32-16,-22-1-56 15,46-4 184-15,-22 4-240 16,4 0 80 0,-7 5-48-16,8-5-8 15,-7 2 72-15,0 2-48 16,5-4-280-16,6-4 208 16,-4 0 88-16,-2 4-56 15,-11 5 120-15,0 0-232 16,4-1 208-16,1 2-112 15,3 2 72-15,-13 2 0 16,6 0-80-16,-9 5-8 16,0 5 121-16,-2-3-137 15,3 2 8 1,0 0-96-16,6-5 216 16,-1-2-200-16,-2 6 192 15,-1-3-48-15,-1 0 88 16,4 0-168-16,3-2 152 15,7 4-80-15,3-2 0 16,0 5-8-16,0 0-136 16,6-5 104-1,3 0-16-15,5-3 64 0,2 1 40 16,-3-3-112 0,-7 2 104-16,6 3-96 15,-4-2 0-15,11 1 16 16,-3-2 72-16,0 3-120 15,-10 3 24-15,4-1 32 16,3 0-48-16,-2 1 80 16,-5 0-8-16,3-4-48 15,-1 2 0-15,6-2 112 16,-22 0-200 0,50 1 64-16,-50-4-80 15,25-1 104-15,-1 4-80 16,13 1-56-16,-5 1 120 15,4 3-24-15,-4 1-24 16,0-4 72-16,6 4-96 16,6-4-64-16,-1 4 72 15,-1 2-32-15,4 3-8 16,7-8 216-16,-3-2-40 16,-1 5-104-1,3-2-16-15,12 3-8 16,-5-3-48-16,-1-3-32 15,1 1 16-15,-3 3 160 16,1-8 136-16,-5 7-216 16,-2 1 8-16,9-3-72 15,-2 0 48-15,-3-1-32 16,-1-5 8 0,0 3 80-16,0-2 64 15,-5-1-32-15,0 0-96 0,3 0 40 16,1-10-8-1,-9 4-80-15,4 2 56 16,1-6 0-16,3 6 120 16,-8-1-168-16,-1-10 104 15,3 9-80-15,-3-4 72 16,-1 2-24-16,-2-2 24 16,1 10-136-16,-2-3 136 15,1 1-32-15,-2-3 40 16,-4 5 32-16,1-3-56 15,1 3-88 1,5 5 112-16,-3 0-16 16,7-2-72-16,-1-1 0 15,0 3-208-15,-9 1-760 16,-10 0-937-16,-6 8-1576 16,-4 2-1672-16,4-1 424 15,-6 3 3033-15,-65-13 16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07T06:13:54.4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5225 5012 1776 0,'-49'1'296'0,"27"-1"784"15,-2-2 312-15,6 2 361 16,-1-8 583-16,5 8 257 15,6-6-145-15,1 6-215 16,6-5-233-16,1 5-2000 16,17-9 2857-16,10 6-1361 15,12-4-79-15,19 1-177 16,7-6-144-16,14 1-184 16,3 1-128-16,14 0 33 15,2 0-409 1,11 2-16-16,5 6 40 15,11-6-400-15,-3-1 240 16,21-4 8-16,3 5-256 16,-2-7 152-16,0 5-112 15,9 1 48-15,-1 4 112 16,-8-1-48-16,4 2-112 16,4-2 0-16,-4 3-80 15,-8 1 232 1,-7-2-240-16,6-1 232 15,-4 2-168-15,-4 3 16 16,-1-2-64-16,3 2 0 16,-6 0 88-16,-5 0-320 15,-2 0 376-15,2 0-72 16,-8 5-8-16,-6 0-16 16,-7 4 120-16,5-4-240 15,1 4 120-15,-1 2-48 16,0-10 160-1,-10 8-376-15,8-5 328 16,5 1 40-16,-3 0-248 16,-6-1 288-16,4-3-336 15,-6 5 376-15,1-3-136 16,2-2-104-16,-9 5-32 16,-1 7 88-16,-3-7-192 15,1 0 88-15,-22-2 72 16,21 0 280-16,18 1-344 15,-43-5 192 1,18 0-248-16,-4 0 160 16,-1-4-80-16,-1 2 16 15,-1-2 8-15,0 0 136 16,-4 4-336-16,-1-4 336 16,-6-6-264-16,9 10 168 15,-8-2-112-15,0-2 104 16,-4 0 224-16,-6 2-304 15,-9 2 104 1,-6-4-136-16,5 4 120 16,-16 0 128-16,5 0-168 15,-5-4-88-15,-3 4 120 16,-1-2-112-16,-6-6 168 16,1 8-152-16,-4-1 80 15,-6 1-208-15,6 0-168 16,-9 0-432-16,9-5-144 15,-1 5-248-15,-1-4-721 16,3 4-887-16,0 0-1569 16,2 6-1729-1,-1 8-2055-15,-17 6 4744 16,0-17 1193-16</inkml:trace>
  <inkml:trace contextRef="#ctx0" brushRef="#br0" timeOffset="974.09">1935 5022 1416 0,'-3'0'64'0,"-9"0"304"0,-5 0 736 15,1 5 112-15,-2 1-119 16,13-2-105-16,2-4 256 15,11 0 16 1,19-10-87-16,12-4 87 16,14 1 32-16,17 7-80 15,-70 6-1216-15,85-7 1169 0,16 7-33 16,7 0-32-16,6 0-208 16,73-7 265-16,-21 4-505 15,-54-1-312-15,-24-1-176 16,-29 1-168-16,-18 4 64 15,-19 0-48 1,-17 8-368-16,-5 12-1217 16,-27 10-1903-16,-4-4-1977 15,-9-3-1057-15,30-13 3426 0</inkml:trace>
  <inkml:trace contextRef="#ctx0" brushRef="#br0" timeOffset="12115.55">17280 11162 1560 0,'-6'-18'784'0,"-2"18"-816"0,8-7 40 16,0 6 32-16,4-13 384 16,6 1 264-16,0 9 48 15,4 2-175-15,26-2 367 16,0 4-216-16,5-4 160 15,8 4 40-15,-53 0-912 0,66 0 976 16,-7-2-191-16,31 2 263 16,11-8-24-16,5 6-80 15,3-6-184-15,8 8-215 16,11-5-73 0,-2 5-88-16,8 0-96 15,-1 5-24-15,12 0 176 16,-9 0-136-16,-1-2-16 15,3-2 0-15,11 3-32 16,-8-2-40-16,-5 3-48 16,2-5-40-16,-8-2 184 15,-6-6-64 1,-12 6 56-16,-4 3-95 0,-3 0 79 16,-5 3 8-1,-2-3-32-15,-5-1-128 16,-11 0 16-16,-2 3 48 15,-2 2 80-15,-9-4-48 16,-11-1 8-16,-7 0-96 16,-11-4-48-16,2 2 48 15,-5-2-8-15,-3 0-32 16,-9 4-40-16,3-2-24 16,-4-8 88-1,-7 5-88-15,-1-3-96 16,-1 11 40-16,-9-3-56 15,-3 0 24-15,-3 0 48 16,0-4-2953-16,-1 4-1095 16,-6 6-1954-16,-5 13 849 15,-1-8 1681-15</inkml:trace>
  <inkml:trace contextRef="#ctx0" brushRef="#br0" timeOffset="13772.18">1462 6698 1400 0,'0'0'0'0,"0"-2"136"0,-2-6 336 0,-3-2 240 15,-4 5-40-15,4 1 8 16,0 2-304-16,5-2-79 16,2 4 39-1,10-5 48-15,24 0-128 16,-4-5 296-16,-32 10-552 15,43-14 728-15,20 0-120 0,6-1-32 16,11 1 24-16,6 3-56 16,9 1-223-16,5 7 63 15,13 1-8-15,11-3 56 16,11 5 128-16,76 0-24 16,22 0-256-16,-71 0-104 15,8 0-96 1,11 0-56-16,8 0 80 15,107 0 200-15,-64-4 64 16,-4-2-8-16,-5 6-96 16,1 0-15-16,4 0 39 15,-2 0 120-15,2 4-64 16,-10-2-104-16,4-2-112 16,-9 4 120-16,3-3-64 15,-2 4 88-15,-15-2-128 16,4-3 72-1,-5 6 48-15,-9 3-96 16,7-4 80-16,-17 1 48 16,-9-1-176-16,4 1 168 15,-17-3 8-15,-8-3-72 16,2 0-15-16,-12 0-9 16,-6-8-72-16,-16-1 8 15,-3-2-56 1,-5 1 160-16,-16-5-192 0,-4 2 112 15,-12 3-32 1,-12-3-96-16,-10 8 48 16,-12-7-80-16,-3 9 24 15,-24 3-136-15,-9-3-176 16,-7 3 288-16,-2 0-2649 16,-11 9-1480-16,-1 8-1456 15,3 5 1192-15,4-11 1569 16</inkml:trace>
  <inkml:trace contextRef="#ctx0" brushRef="#br0" timeOffset="16490.74">1285 8437 600 0,'-5'0'184'0,"-9"-6"-152"0,4-3 16 16,-2-10-8-16,10 14-16 16,2-3 72-16,2 1-24 15,6 1 16-15,-4-1 32 16,11 1 16-16,7-2 112 15,7 2 80-15,-29 6-328 16,39-9 336-16,4 2 80 16,10-3-184-16,11-4 120 15,8 0 80-15,13 2-136 16,11-2-80-16,18 4-88 16,8 0-16-16,7 0-16 15,0 0-31-15,9-1 79 16,79-4 176-16,22 3-96 15,-59 4-56-15,-10 2 80 16,11 0-16-16,8-4 96 16,53-4 200-1,-8 0 80-15,-33 9-112 16,-4-4-8-16,7 7-40 16,0-2 49-16,1 0-1 15,0 4-64-15,7 4-160 16,-10 7-8-16,11 2 8 15,-4-7-16-15,-4 3 136 16,2 0-88 0,-18 2-64-16,2-1 120 0,-8 6-120 15,-10-3 152 1,1-1-80-16,-3 1-32 16,-7-4-95-16,3 0-25 15,-9-2 120-15,-7-4-88 16,-8-8-40-16,1-2-24 15,-11-6-72-15,-12-1-32 16,-15 5-80-16,-13 3-104 16,-10 2-737-16,-19-4-1983 15,-9 1-1209 1,-31 4-136-16,-2 3 1425 16</inkml:trace>
  <inkml:trace contextRef="#ctx0" brushRef="#br0" timeOffset="23056.91">23712 11058 3376 0,'0'0'0'0,"10"-4"8"0,-7 4 24 15,6-4 0 1,3 4 48-16,0-2-80 16,4 2 24-16,12-8 128 15,-6 8 32-15,15 0 48 16,-8 3 40-16,8 2-8 15,-37-5-264-15,42 6 289 0,17 0-73 16,2-1 40-16,6 0 72 16,-12-5-64-16,46 0 224 15,-13 0-168-15,8 0-48 16,5 3-32 0,15-3-8-16,-28 0-96 15,24 0 104-15,2 1-72 16,8-1-8-16,3 0-40 15,2 0 136-15,3-6-24 16,9-7 8-16,9 2-24 16,-4 1-15-16,-1 1-41 15,6 7-136-15,0-9 136 16,-1 8 64-16,-1-1 16 16,9 1 56-1,0 0-16-15,-7 3-64 16,3-4 88-16,1 4 184 15,-12-10-224-15,-8 1 56 16,5 4-96-16,-5 3-96 16,-11 2-32-16,-11-3 0 15,-6 3-72-15,-7-5 96 16,-2-3 16-16,-4 8-24 16,-6 0-8-1,0 0-24-15,-3 0-24 16,4-2 64-16,-9 2-72 15,1 0-8-15,-4 0 16 16,-3 0-64-16,4 0 80 16,-1 0-96-16,-4 0 56 15,1 0 1-15,0 0 7 16,-1 7 24-16,-6 1-136 16,4 0 120-16,0 0-56 15,2-3-32-15,-2-5 16 16,0 5 72-1,-3 0-104-15,6-5 31 16,-3 8-15-16,4-8 0 16,4 2 24-16,7 1-48 15,-2 2 32-15,4 0 48 16,3 4 40-16,-3 0-40 16,4-3-24-16,3 4-72 15,2-5 80-15,-2-1 8 16,3-2 48-16,5 3-88 15,-2-2-16 1,4-3 168-16,-2 0 49 16,-8-8 111-16,-3 8-232 15,3-2-24-15,2 2-16 16,-2 0 40-16,-12 0-56 16,-7 0-88-16,-11 6-48 15,-18 9-201-15,0 0-1071 16,-12 12-1712-16,-23 9-1289 15,-20 4 1464 1,-25-27 953-16</inkml:trace>
  <inkml:trace contextRef="#ctx0" brushRef="#br0" timeOffset="24492.87">17266 11846 3256 0,'0'0'0'0,"-12"10"-8"0,-1-19 48 16,9 4-32-16,2 4 72 16,2 1-80-16,6-4 128 15,9 0 8-15,6 4 64 16,8 0-40-16,4 4 80 16,12-3-40-1,-45-1-200-15,48-2 249 0,9-6 15 16,13 0 8-16,12-4-40 15,16-20-32-15,12 15 176 16,3-1-64-16,15 6-24 16,18-11-24-16,6 11-160 15,6-12 80-15,10 21-80 16,10-4 72-16,-5-2 0 16,10 9-8-16,8-10-64 15,-2-4 8-15,15 4 8 16,0-3 256-1,1 6-112-15,7-6-136 16,-7 7-32-16,7 0 8 16,-4-3 153-16,-12 4-17 15,0-1-128-15,-15 13-80 16,-13 1 8-16,-9 2-200 16,-5-9 288-16,-6 3 40 15,-1-2 32 1,7 7-64-16,-8-5-216 0,-10 3 40 15,-35-2-40 1,55-2-96-16,-71 2 264 16,23 1-16-16,-1 5-16 15,0-4 0-15,3 0 8 16,-6-4-56-16,-3-3-16 16,-3 5 0-16,4 2-56 15,-1 3 40-15,4-2 40 16,-8 6 64-16,3-3-64 15,-4-1-8 1,2-2-32-16,5 3-32 16,-7 3 32-16,3 1-40 15,7-5-8-15,5-8-16 16,1 2 224-16,-4 6-176 16,1-2 104-16,-2 2-64 15,7 2-32-15,6-14-32 16,-1 2 24-16,-3 0-64 15,1 2 24-15,1 1 64 16,-5-11 88-16,-6 11-80 16,2-3-56-1,-3 2 48-15,-2 1-24 16,-3-8 64-16,-13 10-48 16,-2-8 56-16,-11 3-72 15,-9-12 48-15,-2 4 8 16,-11 1-88-16,-2 7 120 15,-8 10-72-15,-4-5-120 16,-17 15-473-16,2-10-1735 16,-8 29-809-16,-16 9 1809 15,0-31-672-15</inkml:trace>
  <inkml:trace contextRef="#ctx0" brushRef="#br0" timeOffset="43260.5">13888 3777 4168 0,'0'-15'456'0,"27"-19"-504"0,40 29-192 0,5 27 200 16,12 17 64-16,-4 3 112 15,7 13 169-15,-2 19 47 16,4 31-24-16,-5 10 88 16,-7 22-40-16,-3 28-88 15,-74-165-288-15,64 185 416 16,-19 17 40-16,-29 26-64 15,-16 20-56-15,-24 24-264 16,-29 10-32-16,3 2 32 16,-8-9 0-16,9 1 112 15,20-24 16-15,14-9 144 16,14-33 81-16,23-59-129 16,20 44 216-16,9-13-72 15,7 0 8-15,22 57 168 16,-32-92-280-16,12 65-40 15,-1 16 48-15,-13 8-216 16,-1 14-40 0,-5 1 96-16,-1 3-64 15,-10-19 136-15,6 2 0 16,-6-4-7-16,0 3-41 16,-4 4-48-16,1-6 8 15,-16-3-48-15,-10 13 320 16,-11 22 224-16,-22-3 0 15,-8-16 240-15,-6-12-328 16,-6 20 673-16,15-18-1137 16,20-10 64-1,13-31 472-15,18-10-152 16,27-7 432-16,7-4-616 16,1 7 40-16,-11-5-528 15,-20 12-32-15,-18 4 680 16,-25 8-312-16,-17 13 176 15,-15 3-216-15,-8-15 192 16,17-21-264-16,-7-6 105 16,22-27-450-16,15-31-1271 15,6-18-1537 1,2-23-1544-16,-4-7-1232 16,-17-8 128-16,-8-10 3521 15</inkml:trace>
  <inkml:trace contextRef="#ctx0" brushRef="#br0" timeOffset="49504.1">17309 11254 1904 0,'0'0'0'0,"-15"-37"-24"0,15 35-24 16,4-6 72-16,16 11-16 15,13-3 8-15,7 0-16 16,16-4-24-16,6-7 32 15,12 2 16-15,8-5-8 16,8 8 64-16,-90 6-80 16,94-9 288-16,6 9 72 0,7 5-32 15,10-1-40-15,9 5 16 16,-5-4-16 0,3 3-64-16,9-1-8 15,0-2 80-15,-3 1 73 16,-3-1-57-16,1-5 16 15,5-4-40-15,-9 2 32 16,-9 2-120-16,-7 1-24 16,-2-5-64-16,-7-2 88 15,-12 0 8 1,-4-3 64-16,-8 0-128 0,-4 7-32 16,-4-9-16-1,-6-1-16-15,-5 2 56 16,-11 2-96-16,-5 3 48 15,-9 2-64-15,4-1-32 16,-16 4-48-16,9-3-80 16,-12 3-496-16,3-4-1160 15,-3 2-601-15,3 2 1385 16,-14 0-1040-16</inkml:trace>
  <inkml:trace contextRef="#ctx0" brushRef="#br0" timeOffset="56281.41">17288 14243 2768 0,'-3'-14'112'0,"-23"-16"168"0,10 27-192 0,3-3 16 16,4-8 24-16,2 3 48 15,4-7 120-15,0 3 120 16,3 9 89 0,0-3-25-16,3 2 8 15,7-1 16-15,-10 8-504 0,9-5 688 16,6-1-56-16,-2-3-152 16,1 8-64-16,2 1-80 15,5-4 241-15,5-2-97 16,14-3-56-16,0-2 96 15,6 3-160-15,10 4 304 16,12-5-120-16,4 9 64 16,7-10-248-16,-1 5 40 15,4 5-31-15,3 0-57 16,5 3-160 0,4-8-192-16,14 5 64 15,-4-5 176-15,10-4 48 16,3 0-112-16,5 7-248 15,1 7 56-15,3 7 200 16,-5-4 16-16,9-3-48 16,2 0-280-16,-4 5 152 15,5 0 120-15,-1-4 8 16,7 1 168 0,1-4-288-16,-7-5 72 15,11 4 136-15,1 5-32 16,-7-1-80-16,-2 4-168 15,0 4-32-15,1 5 128 16,-6-12 0-16,-6 2 32 16,10 1-88-16,-2-4 16 15,0 7 0-15,-11-11 144 16,5 3-224-16,0-11-48 16,-2 10 256-1,-8-2 40-15,2 6 144 16,11-3-232-16,-12-18-120 15,6 21 48-15,-4-13 72 16,0 0 88-16,-1-4-120 16,-10 5 176-16,-3-2-128 15,0 1 88-15,5 0-8 16,-6-6-144 0,-2 11-40-16,0 1-80 0,-2 4 112 15,1 1 72-15,1-6 32 16,-2-5-136-1,-30 4-24-15,49-4-144 16,-25 6 192-16,7-1 32 16,-30 0 56-16,20-5-192 15,-2-12-160-15,-2 19-56 16,3-7 288-16,-2 10 160 16,-3 0-136-16,2-11 200 15,-4 2-360-15,-4-1 256 16,7 4 296-1,4 1-424-15,-1-4-56 16,-2-4-128-16,5 10 304 16,-6-6 296-16,6-6-536 15,-2 2 216-15,1 6 80 16,-1 6 8-16,-3-1 240 16,4-3-208-16,-4-17-56 15,8 19-376-15,-1-5 384 16,6 4 32-1,-5 1 160-15,3-2-432 16,3-5 112-16,-6 0 64 16,-3 9 192-16,6-4-200 15,-4 4 72-15,1 1-296 16,-1-8 264-16,-4 1-40 16,-6-5 136-16,0 0-104 15,-1 2-472-15,-3 10 400 16,1 1-8-16,-3-1 977 15,-1-6-1305-15,-4-8 152 16,0 10 208 0,0-2 136-16,1 1 224 15,5 1-296-15,1-13-64 16,-4 9-24-16,1 3-176 16,-2 0 608-16,-3 3-352 15,6-3-144-15,4 2-56 16,1-4 248-16,4-1 328 15,3 3-360-15,2-7-184 16,-3 12 104-16,13 0 64 16,4-3 296-1,2-4-392-15,-1-3 48 16,3 2-216-16,2 6 8 16,0 2 312-16,-4-5-136 15,-7 2 112-15,7-4-280 16,-1 2 176-16,-2 5 304 15,-10-3-584-15,0 11 848 16,-6-9-768 0,-2 0 192-16,-4-1 464 0,-9-5-200 15,-6 2 152 1,-6 5-512-16,-15 2 352 16,8 1 216-16,-13-3-72 15,-1-6-424-15,-7 2-112 16,0 8 96-16,-9-4 168 15,3 9 121-15,-10-17-313 16,-1 6-305-16,1-6 313 16,-3 6-96-16,-1-3-416 15,1 6-992-15,-2-1-1561 16,-4-5-1344 0,-4-1-568-16,1 7 456 15,-9 14 2825-15,-3-20-176 0</inkml:trace>
  <inkml:trace contextRef="#ctx0" brushRef="#br0" timeOffset="59627.43">9336 8716 3312 0,'-20'-62'480'0,"6"25"-136"0,11 14-80 15,3 17-144-15,3 2-56 16,10 8 24-16,6 9 57 16,0 9 7-16,8 7 280 15,2 12 64-15,-1 2 112 16,-1 5-32-16,-27-48-576 0,37 61 680 15,-2 6 120-15,-8 16-48 16,9 3-127-16,-4 14-177 16,-21 3 24-16,-8 0-24 15,-21-11 368 1,-22-15-96-16,-8-7 280 16,-18-1 97-16,-14-9-177 15,-8-9-336-15,-19-8-152 16,-10-13-216-16,-2-4-56 15,16-9-160-15,20-7-152 16,17-5-184-16,32-5-640 16,10 0-2937-1,19 0-48-15,29 10-1272 16,10 0 2561-16</inkml:trace>
  <inkml:trace contextRef="#ctx0" brushRef="#br0" timeOffset="66538.35">17272 14660 2488 0,'-14'-44'40'0,"4"23"304"15,10 3-128-15,10-2-128 16,7 2-48-16,-1 11 16 16,5 3 16-16,-3 0 16 15,1 8-72-15,-1 0-24 16,1-2 216-16,8 3 40 15,-27-5-248-15,24 3 256 0,-6-3 72 16,9 5-144-16,-8-3 57 16,4 1-65-1,-2-3 40-15,-9 2-120 16,-2 1-120-16,-7 7-32 16,2 13-16-16,-5-16 72 15,-8 2 80-15,-6-5-136 16,-9 3 152-16,-6-3-112 15,-9 10 16-15,1-8-72 16,-3 3-32 0,-5-5 96-16,-2-4-40 15,-7 0 96-15,3 1-32 16,-1 4-88-16,-2 1 72 16,-1 9-136-16,10-6 224 15,2 2-72-15,1-3 0 16,4 6-104-16,10-5 48 15,4 2 8-15,2 1 48 16,9-7 16-16,0 3 72 16,8-8 40-16,5 8 208 15,4-3-216 1,2 5 136-16,15 0 176 16,-7-4 24-16,14-2 104 15,7 1-152-15,2 7 16 16,9 1 56-16,-2-3-120 15,21-1 49-15,8-4 23 16,2-5 24-16,4 0 0 16,2 0-160-16,-2 5-64 15,0 0 128-15,-1-3-136 16,-1 5 24 0,3-6 24-16,-6 9 16 15,2 0-104-15,2-1 152 16,4-4-48-16,3-4 25 15,10-1-81-15,-2-6-72 16,-5 7 184-16,10-3-248 16,-4 3-16-16,7-5-32 15,4-1 328-15,-6 0-208 16,2 5-16-16,3-3-48 16,5 6-112-1,7-1-8-15,1-4 224 16,5-16-168-16,5 6 240 15,7-13-152-15,-7 22 152 16,1-1-160-16,-6 2 32 16,8-11-168-16,-9 11-24 15,2-1 152-15,1 6-136 16,1 4 32 0,5-2 48-16,-5-2 144 0,0-3-216 15,6-8-72 1,14 1 136-16,-9 2-112 15,-1 2-104-15,6 11-24 16,-6-3 248-16,-4-9 32 16,-3 0 120-16,9 4 232 15,-2 3-880-15,6-3 480 16,-2 1 176-16,7-7-136 16,0 2 136-16,-6-7-160 15,2 8-96 1,12 6 305-16,2-11-522 0,4 7-135 15,7-5 224 1,6-7 64-16,-4 3 304 16,2 4 200-16,8-1-824 15,-3 5 224-15,-3 2 56 16,-6-10 208-16,3 9 240 16,-5-9-328-16,5 10 24 15,-6 0-272-15,6 0 720 16,5-4-207-16,-18-3-602 15,11-5 537 1,14 18-480-16,-9 6 584 16,5-6-464-16,1 6 240 15,3-5-552-15,-4-12 696 16,11 5-152-16,4-5 569 16,2 0-809-16,1 10 352 15,-2-4-16-15,-8 1 304 16,5-5-136-16,-3 4 208 15,-6 4-664-15,-5 9-48 16,-49-6 240 0,69 15-16-16,-75-8 0 15,34-12 64-15,12 3-304 16,-70-11 32-16,29 15-8 16,-7-9 408-16,-3-7-128 15,-1 1 16-15,-1-11-120 16,-10 7 368-16,-11 9-504 15,-18-5 336-15,-24 5-408 16,-7 0 40-16,-6-17 568 16,-20 17-256-1,2-20 112-15,-7 8 48 16,1 6-1000-16,-9-1 224 16,-3-2-1369-16,1 3-975 15,-1-10-2625-15,-3 6-497 16,0 15 3354-16,-7 2 640 15</inkml:trace>
  <inkml:trace contextRef="#ctx0" brushRef="#br0" timeOffset="68655.2">13349 10648 1712 0,'-21'-33'904'0,"-6"-21"-880"0,20 44-192 0,22 10-8 16,23 19 128-16,4 14 56 15,16 6 48 1,9 26-8-16,0 12 56 15,15 18 24-15,3-3-128 16,6 5 104-16,-91-97-104 0,106 98 192 16,-13 10 40-16,-6 9 96 15,-10 17 128-15,-8 16 64 16,-5 11-87-16,-8 31-145 16,-6-1 32-16,-21 2 0 15,6-1 176-15,-16 7 184 16,-1 12 704-1,-15-10 9-15,-6-8-161 16,-10-34-400-16,-30 97 800 16,11-111-1232-16,-13 37 433 15,5-10-161-15,-18-6-192 16,4-5 448-16,-3-28-1048 16,-2-20 288-16,-5-15 376 15,-2-15-48-15,7 9-24 16,-9-35-104-16,11-13 121 15,2-8-65 1,4-20-232-16,3-1 8 16,9-8-56-16,-1 2-88 15,13-5-280-15,6-3-560 16,5-12-1369-16,3-3-1960 16,3 4-2760-16,6 8 2232 15,2 2 3257-15</inkml:trace>
  <inkml:trace contextRef="#ctx0" brushRef="#br0" timeOffset="73068.03">16972 12813 2264 0,'3'-25'32'0,"7"16"8"0,19 8-168 16,-5 2 184-16,11 0 72 15,20 2 168-15,-9-7 40 16,1-1-112 0,20-4 80-16,5-11 336 15,4 16 49-15,12-6-249 16,-88 10-440-16,98-11 216 0,9-18 496 15,-4 6-544-15,4 8 536 16,9 6-368-16,9-1 128 16,0 4-160-16,2-3 48 15,3-1-16-15,-2-6-16 16,5 16-23-16,-6-4 151 16,3-3-32-1,1-2-56-15,9 5-112 16,-9 4-56-16,-2-2 8 15,5-1-80-15,3 8 216 16,-12 4 32-16,-2 1-160 16,-4-4-104-16,8 7 32 15,-5-8-88-15,-5 5 88 16,-2 2-56-16,1-3 40 16,-4-3 48-1,-3 0-56-15,-3-3 128 16,-8-3 457-16,1 5-1050 15,5-2 433-15,-11 1 433 16,0-4-465-16,-9 3 416 16,1-6-672-16,-21 1 304 15,32 0 400-15,-41-1-512 16,6 5-64-16,-2-7 240 16,-4 0-232-1,-1-1 88-15,-14-4 176 16,5 8 136-16,-2-3-152 15,-1 7-488-15,-2-7 432 16,-3-2 24-16,-3-2-200 16,-7 5 160-16,10 7-184 15,-23-7 168-15,7 3-264 16,-3-8 144-16,0 4-48 16,-2 0-248-1,0 1-280-15,-4 3-1137 0,-2-3-1335 16,1 7-1089-16,-1 7 784 15,-4-9 881-15</inkml:trace>
  <inkml:trace contextRef="#ctx0" brushRef="#br0" timeOffset="85294.01">8542 15488 4408 0,'0'0'0'0,"-37"-28"2257"0,24 3-1521 0,13-11 1072 16,21 4 505-1,-8 18-329-15,4 4-207 16,10 10-329-16,15 4-152 16,1 15-263-16,12 35 95 15,3-14-200-15,-58-40-928 16,45 84 1032-16,1-3 72 0,-9 3-391 15,-18-11 391-15,-15 0 32 16,-4-7-112-16,-18-4 257 16,-13-1-1089-16,-10-19 120 15,-3-4 72 1,-2-17 144-16,3-9-544 16,4-12 48-16,12-7-1464 15,16-6-1729-15,-2 6-2960 16,11 3-4498-16,15 4 3978 15,-8 0 4681-15</inkml:trace>
  <inkml:trace contextRef="#ctx0" brushRef="#br0" timeOffset="85652.33">8622 16664 6001 0,'-3'0'1936'0,"-21"0"-159"0,22 0-353 0,18 1 1456 16,5 29-351-16,14-2-481 15,10 27-247-15,11 16-961 16,-11 9 384-16,-6 7-344 15,-23 7-55-15,-13 5-513 16,-3-99-312-16,-15 110 48 0,-25 5 272 16,-19-19 264-16,-5-32-200 15,-10-12-400-15,-5-23-464 16,4-12-824-16,9-14-2857 16,16-33-4657-16,18-35-496 15,28 40 7602-15</inkml:trace>
  <inkml:trace contextRef="#ctx0" brushRef="#br0" timeOffset="86133.74">9380 15689 4825 0,'-41'2'3808'0,"2"7"-1383"0,30 0 1576 16,-1-9-833-16,8 0-703 15,2-8-1257-15,15 8 64 16,22 0 41-16,4 0-257 15,14-2-368 1,6-8-488-16,0 1-32 16,-61 9-168-16,53-16 64 0,3 7-304 15,-8 4-1456-15,-6 1-3385 16,-1 12-4985-16,0-1 2520 16,-38-3 5522-16</inkml:trace>
  <inkml:trace contextRef="#ctx0" brushRef="#br0" timeOffset="86378.2">10054 15773 8769 0,'-24'-8'4873'16,"14"5"-2240"-16,10-1 1432 15,15-6-1497-15,12 5-983 16,13-5-665-16,7-2-600 15,19 0 120-15,-4 8-328 16,2-2-296 0,-4 11-568-16,-60-5 752 0,48 5-3105 15,-19 2-3320-15,-1 15-3521 16,-8-5 4081-16</inkml:trace>
  <inkml:trace contextRef="#ctx0" brushRef="#br0" timeOffset="86725.93">10848 15058 5745 0,'0'0'0'0,"-26"-6"3929"0,20-7-745 0,3 16 577 16,3-3-936-16,-2 38-217 15,-4 26-623 1,6 10-545-16,-5 10-352 16,3 6-408-16,-1-8-296 15,0-12-232-15,1 7-296 16,2-77 144-16,0 70-200 0,0-13-328 15,7-17-1672-15,9-20-2161 16,0-4-3361-16,19-13-1376 16,-12-16 5578-16</inkml:trace>
  <inkml:trace contextRef="#ctx0" brushRef="#br0" timeOffset="87183.71">11154 15527 4208 0,'-3'0'2585'0,"-19"0"-73"0,20 0-543 16,12 0 1432-16,1 2-521 16,7 3-567-16,17-1-937 15,19-8-264 1,1 4-208-16,-7-6-463 0,5 6-81 16,-8 4-336-16,-45-4-24 15,37 5 112-15,1 2 88 16,-17-7-144-16,3 0 8 15,-11-6-16-15,-6 6-48 16,-3 0 88-16,-8-11 96 16,-9 6-128-16,-21-28 120 15,10 18 48-15,-8-14-248 16,0 19 200-16,-5 0-80 16,-18 5-40-16,6-3 48 15,4 8-88 1,1 8 72-16,6 12 56 0,17 20-104 15,2-11-168 1,6 14 176-16,10-2-88 16,12-1 144-16,14-8-128 15,3 4 128-15,26-2-296 16,3-7 16-16,9-7-408 16,0-14-1345-16,0-6-2431 15,1-20-3266 1,-1 7-568-16,-21-22 5210 0</inkml:trace>
  <inkml:trace contextRef="#ctx0" brushRef="#br0" timeOffset="87557.49">11873 15402 7601 0,'-27'-3'3121'0,"22"6"-1097"0,5-1 1529 16,0 14 224-16,0-6-713 15,0 4-1167 1,6 21-873-16,-6 0-288 16,0 15-240-16,-3 2 64 15,-5-4-456-15,8-48-104 16,-14 42-136-16,2 10 192 0,4-21-208 16,7-22 208-16,1 1-128 15,0-4-192-15,16-18-144 16,16-35 168-16,-3-4-424 15,6-28 8-15,2-4-8 16,2 15-16-16,-11 6 696 16,-2 36-80-1,-10 8 184-15,-5 17 32 16,-7 31-16-16,-1 28 136 16,-6 0-176-16,-2 3-112 15,1-10-128-15,8-5-1257 16,15 16-3368-16,0-25-3616 15,18-9 375-15,-19-20 5882 16</inkml:trace>
  <inkml:trace contextRef="#ctx0" brushRef="#br0" timeOffset="87792.31">12479 15753 8129 0,'0'0'0'0,"-30"7"6722"0,22-2-2874 16,8-5-3848-16,3-3 6178 16,8-1-4522-16,18 6-760 15,10-4-792-15,17-8-72 16,2 5-392 0,-6-9-1400-16,3 14-2873 15,-55 0 4633-15,46 4-9226 0,15 16 392 16,-35-3 6090-16</inkml:trace>
  <inkml:trace contextRef="#ctx0" brushRef="#br0" timeOffset="87975.01">13180 15851 6785 0,'-17'0'5913'0,"7"0"-3424"15,15-4 3776-15,1 4-3416 16,7-7-1409-16,19-6-328 15,24-6-832-15,2 3-104 16,-13 10-80-16,1 2-2152 16,-4 5-3409-16,-19 9-4345 15,-23-10 9810-15,6 19-8274 0,-6-14 6482 0</inkml:trace>
  <inkml:trace contextRef="#ctx0" brushRef="#br0" timeOffset="88607.67">9153 16852 1448 0,'-2'0'24'0,"-11"3"464"0,5-3 976 0,0 5 681 0,2-1 527 0,3-4 337 15,3 1-561-15,-2 0-359 16,2-1-449-16,14-6 17 16,9 2-417-16,15-2-408 15,-38 6-832-15,47 0 1096 0,6 0-288 16,9-4 225-16,7 2-897 15,-3 2-192-15,-8 0-256 16,-10 0 200 0,-18 6-1289-16,-4 4-4184 0,-7 7-4137 15,1 1 2689 1</inkml:trace>
  <inkml:trace contextRef="#ctx0" brushRef="#br0" timeOffset="88849.32">9765 16955 6393 0,'-14'-7'5369'16,"4"2"-3032"-16,22-9 2127 16,7 1-1311-16,19 2-1200 15,7 2-1001-15,7-3-552 16,5 4 0-16,-13 6-520 15,20 2 312-15,-11 0-72 16,-4 1-1936-16,-49-1 1816 16,28 6-4129-16,10 12-3433 0,-1-13-1288 15,-18-4 5602-15</inkml:trace>
  <inkml:trace contextRef="#ctx0" brushRef="#br0" timeOffset="89945.94">10967 16582 1424 0,'-13'-10'1040'0,"-1"0"8"0,-1-6 2257 16,-3 6-208 0,-1 2-417-16,-2 6-535 15,-12 2-633-15,17 6-616 16,-26 24 777-16,18-15-641 16,-16 25-256-16,3 1-256 15,37-41-520-15,-21 44 544 0,-3 0 208 16,8-6-192-16,8-7-552 15,8-6-112-15,11-6 232 16,13-7-272 0,5-7 304-16,6-5-120 15,1-15-456-15,2-20 200 16,1-3 152-16,-11-12-8 16,11 2-88-16,-18 3 48 15,3 0 256-15,5 21-240 16,-20 5 376-16,6 15 8 15,1 11-440-15,-7 26 368 16,-5 27 112 0,-1 5 313-16,-16 15-65 15,-9-3-88-15,-9 1-40 16,2-13-176-16,-8-7 88 16,-1-22-96-16,12-10-248 15,-3-20-168-15,13-5-568 16,7-20-1617-16,9-17-2192 15,16-27-2800-15,19-9-769 16,10-9 5146 0</inkml:trace>
  <inkml:trace contextRef="#ctx0" brushRef="#br0" timeOffset="90284.8">11188 16630 4376 0,'0'0'2105'0,"7"2"55"0,21 1 2209 0,-4-3-896 15,2-5-840-15,14-8-1545 16,4-7-344-16,7-9 80 16,-21 7-704-16,-6 3-32 15,-8 4-312-15,-12 1 176 16,-4 14 48-16,-4-10 112 16,-23 0-232-16,-5 0-72 15,-21 10-96-15,11 4 360 16,-1 27 224-16,1 14 200 15,1 9-48-15,20 9 408 16,10 1-431-16,7-21 151 16,19 1-360-16,22-15-472 15,0-13-793-15,16-8-1047 16,1-7-2433-16,15-7-2080 16,-19-12 39-1,6-18 4226-15,-37 16 1200 0</inkml:trace>
  <inkml:trace contextRef="#ctx0" brushRef="#br0" timeOffset="90437.58">11637 16551 2784 0,'-5'-9'2825'0,"-1"-1"1288"0,3 4 15 15,1 2-1855-15,2 0-1561 16,7 4-520-16,21-12-472 16,9-4-1336-1,3-12-3049-15,1 15-1473 0,-5-17 3218 16,-23 1 1520-16</inkml:trace>
  <inkml:trace contextRef="#ctx0" brushRef="#br0" timeOffset="90619.39">11852 16228 2584 0,'0'0'0'0,"-24"0"3777"0,10 5 488 16,-2 24 176-16,-4 20-1217 16,3 12-151-16,-4 11-888 15,6-4-657-15,12-18-1424 16,6 5-240-1,18-12 0-15,7-4-528 16,-28-39 664-16,40 30-3273 0,3-7-2400 16,10-6-3193-16,3-7 3857 15,-32-7 3593-15</inkml:trace>
  <inkml:trace contextRef="#ctx0" brushRef="#br0" timeOffset="90772.37">12154 16694 5337 0,'-2'1'1584'15,"-12"11"1785"-15,12-10 1280 16,2 1-1249-16,-2-1-1135 16,6 2-1873-16,20 1-184 15,11 0-200-15,-6-5-1048 16,29 0-3553-16,-2 0-4705 16,3 0 3025-16</inkml:trace>
  <inkml:trace contextRef="#ctx0" brushRef="#br0" timeOffset="91089.52">12760 16361 3096 0,'-5'0'960'0,"-16"-11"1513"16,18 3 744-16,3 6 767 16,0 3-751-1,0 14-608-15,0 18 287 16,0 22-999-16,0-1-865 16,0-1-616-16,0-8-120 15,0-2-184-15,0-43-128 16,0 41-328-16,5-4-840 0,-5-16-1313 15,0-7-2280-15,6-9-2904 16,4-10 567-16,-7-34 5402 16,-3 34 568-16</inkml:trace>
  <inkml:trace contextRef="#ctx0" brushRef="#br0" timeOffset="91196.9">12702 16248 2648 0,'0'0'0'0,"-19"-9"3457"0,9 3-809 16,6 2-1599-16,4 4-1049 15,9 9-1353-15,28 7-2752 16,2 4-231-16</inkml:trace>
  <inkml:trace contextRef="#ctx0" brushRef="#br0" timeOffset="91560.65">12986 16478 4616 0,'0'0'0'0,"-16"-3"5114"0,16 3-5114 16,7-3 5649-16,7-1-3537 16,7-6-1144-16,17-4-367 15,17-1-913-15,-4 0-137 16,-9-5-791 0,-21-4-856-16,-5 6-465 0,-16 18 2561 15,3-16-2432-15,-3-4 999 16,-10 6 1201-16,-9 5 608 15,-7 3 713-15,2 6 863 16,0 6 769-16,2 22 255 16,7 16-431-16,-4 5-145 15,5 14-1608-15,4-2-39 16,5-7-449-16,5-4-232 16,0-7-1065-1,10 0-1759-15,6-2-2329 16,6-14-2017-16,15-7 1305 15,-6-18 4289-15,-26-2 448 0</inkml:trace>
  <inkml:trace contextRef="#ctx0" brushRef="#br0" timeOffset="91853.64">13320 16658 2040 0,'0'-8'2400'16,"0"-2"1305"-16,3 0 88 16,13 2-752-16,11 1-785 15,-4 4-1312-15,17-7 137 16,3 0-1-1,26-19-552-15,-10 3-408 16,-4 12-336-16,-55 14 216 16,29-20 192-16,-13 7 48 0,-13 0-328 15,-4 3-128-15,-16 6-432 16,-21-8 512 0,8 12 408-16,-11 6-152 0,0 12-160 15,5 13-168-15,1 5 472 16,14 5-152-16,13-2 112 15,5-2-224 1,9 2-448-16,12-15-400 16,8-2-1737-16,11-7-3456 15,14-7-1937-15,0-8 5026 16</inkml:trace>
  <inkml:trace contextRef="#ctx0" brushRef="#br0" timeOffset="92365.74">13839 16366 4112 0,'-12'5'4121'0,"-1"10"-1472"15,6 18 1328-15,-1 8-161 16,-8 12-583-16,4 11-952 16,2-11-1121-16,8-8-944 15,2 3-416-15,7-9 280 16,-1-5-24-16,4-22 136 15,-10-12-192-15,14 10-128 0,-4-7-424 16,4-13 48 0,5-11 176-16,1-17 408 15,-4 3-272-15,5-24 280 16,4-17-408-16,-7 37 272 16,-5 17 40-16,1 7 272 15,-14 15-160-15,0 10 296 16,0 26-272-16,-6-5 160 15,-1-2 64-15,1-4 32 16,3-4-320-16,0-10-432 16,7-1 104-16,3-10 200 15,7-4 368-15,4-16-576 16,8-18-120 0,-4-2 224-16,12-11 0 15,-14 0 904-15,1 10-832 16,-3 18 8-16,-10 16 48 15,-8 8 136-15,0 18 192 16,-5 24-312-16,-1 2-520 16,-1-9-520-16,4 7-3137 15,6 3-4257-15,10-3 120 16,2-5 5706-16</inkml:trace>
  <inkml:trace contextRef="#ctx0" brushRef="#br0" timeOffset="92556.36">14292 16757 4977 0,'0'0'0'0,"-29"10"7025"0,21-4-2528 0,5 5 976 0,-2 1-2336 16,5 0-1609-16,3-2-1344 16,15 0-152-1,17-2 104-15,7-4-728 16,3-4-3049-16,8 1-4312 15,-53-1 7953-15,41 8-11267 0,-4-5 7739 16</inkml:trace>
  <inkml:trace contextRef="#ctx0" brushRef="#br0" timeOffset="92729.81">14901 16851 7945 0,'0'0'2729'0,"-1"0"1960"15,28 0 152 1,-8-2-1000-16,5-2-2113 15,2-2-1016-15,8-2-480 16,-1-2-184-16,6 7-1952 16,-12 3-3617-16,0 5-4706 15,-11 8 2626-15,-16-9 6097 16</inkml:trace>
  <inkml:trace contextRef="#ctx0" brushRef="#br0" timeOffset="93662.13">2106 17080 2088 0,'0'0'24'0,"-17"0"32"16,1 0-96-16,-7 0 64 16,7 0 376-16,-1 0 536 15,-3-4 152-15,-8-10 97 16,3-2 119-16,-3-3-112 15,-9-5-320-15,-2-4-175 16,39 28-697-16,-42-42 560 0,12-15 256 16,8 2 320-16,12-4-232 15,7 0-168 1,28 4-527-16,28 11 183 16,20 2 120-16,18 17 8 15,21 20-128-15,7 15-248 16,1 30 56-16,-8 13 368 15,-22 10 232-15,-35 11-8 16,-23 6 1 0,-24 5 167-16,-39-4-184 0,-36-9 0 15,-18-23-296-15,-14-11-368 16,-2-23-208 0,4-19-880-16,8-21-1608 15,8-16-2642-15,19-20-1839 16,17 1 2800-16,43 43 2081 0</inkml:trace>
  <inkml:trace contextRef="#ctx0" brushRef="#br0" timeOffset="94077.33">1906 16335 2128 0,'-14'0'2208'0,"-28"0"-839"0,-24-4 503 16,-6-10-1248-16,6-21-216 15,23-14-40-15,11-23-136 16,16-16-488-16,12-16 128 16,32-5 376-16,33-3-168 15,-61 112-80 1,77-103 729-16,17 17 703 0,20 16 8 15,5 29-192-15,6 18-319 16,-8 28-89-16,-17 39-120 16,-28 24-160-16,-26 18 272 15,-31 19 41-15,-30 3 247 16,-46-3-792-16,-21-9-288 16,-12-22-112-16,-10-22 64 15,-5-15 0-15,1-14-1128 16,9-16-961-1,20-9-1848-15,23-18-1240 16,19-13 160-16,32 18 2265 0</inkml:trace>
  <inkml:trace contextRef="#ctx0" brushRef="#br0" timeOffset="98260.94">17994 15651 2656 0,'0'-15'-24'0,"3"-33"280"0,13 17 368 0,11 13-216 16,12 7-176-16,10 2-144 15,16 3-24-15,10-13 120 16,7-12 249-16,11 8 415 15,5-2 256-15,14 2 104 16,-112 23-1208-16,125-26 1289 0,10 8 143 16,0 2-192-1,9 5-280-15,20 5-280 16,12-2-215-16,12 8-177 16,17 3 128-16,-3 4-128 15,19-4-144-15,1-3-96 16,-3-4 112-16,-2 0 104 15,-13 4 104-15,-1 0 152 16,0 8-32-16,-6-8-256 16,-8 0 24-1,-12 5 216-15,-12 6-184 16,-43-6-72-16,73 12-31 16,-57-14-121-16,-46-1 120 15,20-2-72-15,-14-2-104 16,-21 2 40-16,-21 1 120 15,-11 0-128-15,-10-1-80 16,-11-7-112-16,-17-3-465 16,-4 1-1567-16,-11 7-2337 15,-21 2-1024 1,-3-3 2056-16,1 3 641 0</inkml:trace>
  <inkml:trace contextRef="#ctx0" brushRef="#br0" timeOffset="99655.51">17070 16588 2656 0,'-11'-12'176'0,"7"-6"136"15,8 16-104-15,21 2 72 16,19-4 144-16,-3 0 192 16,27 4 105-16,-1-6 207 15,10-4 232-15,6-4-168 16,9-1 73-16,12-1-273 16,-104 16-792-16,103-14 728 0,-2 4 64 15,-3 4-104-15,8-2-104 16,-1 5-248-16,9 1-56 15,-5-3 161-15,5 5 31 16,0 0-40 0,-24 0-120-16,61 0 488 15,-41 0-528-15,-23 0-144 16,32-3 328-16,4 3-184 16,-6-7-224-16,-1 4 32 15,-2-4 56-15,4 4 112 16,1-4 112-16,-3 2-136 15,-4-3-232 1,5 2 16-16,3 2 321 16,2-2-281-16,-8-4-8 15,3 6-177-15,3-6 105 16,-4 4 105-16,-4 2 95 16,-9 0 16-16,1-2-312 15,7 0 256-15,3-4 128 16,-4 0-32-16,-1 2-240 15,-1-2-144-15,-2 7 88 16,-2-7 456-16,-3 3-16 16,-5-3 8-16,2-2-448 15,2 10 264 1,5-6-264-16,1 2 288 16,0 2-160-16,-6 2-200 15,4 2 344-15,-3 0-120 16,-2 0 288-16,-9 2-288 15,3 6-168-15,-3-2 8 16,8-1 112-16,3-1 160 16,-2 2-192-16,1 2-168 15,-2-1-64 1,1-2 224-16,-1-2 80 16,0-1-216-16,-12 5 168 15,4-1-272-15,-3-6 296 16,4 5 112-16,1 3-264 15,-6-2 224-15,-4-1-496 16,-2 0 456-16,-4 1 128 16,1 3-304-16,-7 0 72 15,-1-4-72-15,-6 1 168 16,-9 0 168-16,-4-2-112 16,0 1-136-1,-5-2-152-15,-7-2 208 16,-1 0 152-16,-11 2-168 15,4-3 72-15,-3 1-392 16,-3 0 376-16,5 2-56 16,-11 2-88-16,-2-3-104 15,-16 2-1256-15,0 2-1457 16,-5 12-2288-16,-12 4-1248 16,-22 17 3408-16,21-36 969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07T06:15:53.4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17266 14287 6329 0,'-45'-19'2112'0,"-39"-10"-1432"0,35 16-880 0,28 8 312 15,16-7 176 1,13-7-119-16,29-14-17 16,29 11 40-16,20 2 88 15,18 5 480-15,31-21 224 16,24 2 464-16,-159 34-1448 0,175-30 1033 16,22-1 135-16,29-4-344 15,13-13 40-15,13 10-16 16,14 7-216-16,21-4 193 15,9 6-1 1,3 0 96-16,0 10 352 16,17 9-1344-16,-10 5 1577 15,-6 5-449 1,-3 5-392-16,-12 0 40 0,-7 5-1120 16,-20 6 872-16,-11 1-416 15,-21-2 264-15,-11 1-456 16,-21-6-96-1,-22 13 912-15,-13-8-56 0,-17 2 249 16,-21-1-657 0,-25-15-224-16,-16-1-72 15,-29 4-352-15,-26-6 912 16,-6-1-952-16,-16 0-905 16,-9-11-1487-16,-23-12-2266 15,-27-32-3879-15,-34-31 1511 16,62 57 5386-16</inkml:trace>
  <inkml:trace contextRef="#ctx0" brushRef="#br0" timeOffset="12737.98">5436 8507 2224 0,'-38'-6'1832'0,"23"-3"1585"16,11-1-1120-16,-1 6-25 15,5-2-408-15,13 6-319 16,19-6 95-1,14-3 41-15,15-6-161 16,10 6-312-16,17 0-208 16,7 3 57-16,12 1-25 15,5-3-576-15,10 1 112 16,5 7-248-16,1-1 136 16,-7-4-40-16,0 1-184 15,-15-4 200-15,-3 1-120 16,-10-7-32-1,-22 4-223-15,-30 6 183 16,-13 2-32-16,-11 2-24 16,-10 0-80-16,-7-4 72 15,1 0 16-15,-6-10-232 16,-7-2-344-16,-6 6-697 16,-5 6-807-16,11 3-1529 15,2-8-2328-15,4 3-3577 16,1-1 3625-16,3 4 4057 15</inkml:trace>
  <inkml:trace contextRef="#ctx0" brushRef="#br0" timeOffset="14505.29">7132 8552 1688 0,'0'0'0'0,"-40"3"88"0,17 2 592 16,-12-2 632-16,27-3 249 15,-2-7 367-15,7-4-72 16,3 1-647-16,3-5 263 16,5 10-120-16,3-3-7 15,10 6-97-15,-21 2-1248 16,20-4 1320-16,-1 0-272 0,2 2-135 15,-7 2-41-15,2-4-208 16,-13 4-88 0,4 0-272-16,-4 0 8 15,0 0-216-15,0 0-24 16,-3 0-72-16,0 0 0 16,0 0 0-16,0 1-160 15,0-1 160-15,0 0 0 16,7 0-3457-16,-7 4 2225 15,5 1 472-15,-5 0 464 16,3-4 256-16,-3 3 128 16,0-4-16-16,0 0-72 15,-3 4 480-15,-4-4-288 16,1 5 64 0,-2-5 120-16,1 0 48 15,4 0 136-15,0-5-143 16,-2 5-49-16,0 0-8 15,0 0-40-15,2-4-72 16,0 0-48-16,1 4-24 16,2-2 24-16,-3 2-136 15,2 0-64-15,-1 0-24 16,2 0 24-16,0 0 0 16,0 0 0-1,0 0 0-15,6 2-17204 16,1 2 13668-16</inkml:trace>
  <inkml:trace contextRef="#ctx0" brushRef="#br0" timeOffset="16129.86">7255 8537 2520 0,'-25'3'1056'0,"-9"7"961"0,11-8 1743 0,12 1-895 16,10-3-728-16,1 0-953 15,19-8-248 1,31-4 144-16,20 2 16 15,25 0-119-15,20 0 143 16,-115 10-1120-16,132-13 776 0,12 3 64 16,21 6-104-16,-6 4 89 15,0 8-33-15,6 1-136 16,4 6-160-16,-15 4-32 16,6-1-64-16,0 1 224 15,-9-1-288-15,-3-4-264 16,-2 1-8-1,-5-9 160-15,-15-3-47 16,-15-3-97-16,-11-9 112 16,-20-1-144-16,-29-2 256 15,2-5-248-15,-34-1-48 16,1 7 120-16,-17-4-272 16,-3 7-809-16,0 1-1255 15,-3 2-2121-15,-4-2-3377 16,-4 4-2464-1,-5-1 6642-15</inkml:trace>
  <inkml:trace contextRef="#ctx0" brushRef="#br0" timeOffset="18137.72">10717 8350 2856 0,'-7'-25'2153'0,"10"-1"1687"0,1 11 201 16,-4-3-592-16,0 0-448 16,0 1-793-16,-7 5-664 15,-7 5-167-15,-6 6-297 16,-18 4-232 0,-4 19-224-16,-3 16-64 15,0-2-184-15,13 4 161 16,3 0 191-16,9-2-32 15,15 6-504-15,5 1 96 16,16-10-240-16,21 4 336 16,14-16-328-16,10 0-48 15,5-2 72-15,4-10-120 16,1-7 24-16,-9-8-40 16,-17-7-360-16,-4 1-1056 15,-6-3-2425 1,0 6-4361-16,-8-7-4489 15,-11 3 8683-15</inkml:trace>
  <inkml:trace contextRef="#ctx0" brushRef="#br0" timeOffset="23310.61">6285 7711 2456 0,'-5'-5'976'0,"5"-4"80"16,10 0 1921-16,10 5-960 16,9-7 167-16,-1 8-544 15,10 6-551-15,-1 13-121 16,3 7 48-16,3 7-88 16,-1 0-120-16,0 10-111 15,-42-40-697-15,17 42 688 0,1-2 112 16,-7-6-48-16,-1-5-24 15,-4-13-104 1,4-8-320-16,1-8-24 16,-1-4 177-16,3-16-177 15,6-19-40-15,10-5-72 16,-12-23-104-16,9 10-56 16,-11-4 88-16,-9 1-96 15,-6 10 24-15,-5-1 48 16,-3 14-144-16,-2 0-160 15,4 26-448-15,-5 6-1345 16,8 0-3232 0,3 6-4489-16,16 7 3369 15</inkml:trace>
  <inkml:trace contextRef="#ctx0" brushRef="#br0" timeOffset="26773.81">18313 7312 6377 0,'-83'-44'3057'0,"-43"-22"-1369"0,57-5 1216 16,28-14-1175-16,15-13-1097 15,26-9-88-15,51-12-104 16,57-28-136-1,62-10-280-15,59 0-128 16,60 15 96-16,40 20 424 16,30 35-64-16,23 42 321 15,3 24-161-15,3 26-88 16,-24 45-360-16,-40 20 144 16,-27 26 0-16,-42 17-64 15,-55 16 128-15,-55 6 16 16,-49-2 88-1,-62 13 336-15,-34-14 465 16,-69-9 143-16,-47-4 24 16,-52-21 8-16,-49-10-543 15,-49-24-345-15,-42-24-280 16,-26-11-72-16,-25-24 128 16,-7-25-64-16,12-18-80 15,9-21-344-15,15-15-456 16,15-13-777-16,28 14-1215 15,50 24-2657-15,51 27-4818 16,25 1 1322 0</inkml:trace>
  <inkml:trace contextRef="#ctx0" brushRef="#br0" timeOffset="28154.91">2801 9061 536 0,'-45'-10'184'0,"32"3"392"16,-3-2 64-16,0-1 112 16,3 2 64-16,5 2-80 15,0-4 113-15,-1-4 151 16,7 2-104-16,2-3 32 16,5-11 40-16,25 16 113 15,1 3-1-15,-7 7-8 16,0 0-72-1,18 0-112-15,-2 0-103 16,16 0 71-16,21 0 80 16,26-6-240-16,10-7 200 15,11-2-95-15,19-10 71 16,11 1-144-16,88-9-96 16,-74 28 80-16,5 5-432 15,-2 0 96-15,-5-5 24 16,11 5 241-16,-9 8-17 15,1 3-256-15,-4 12-96 16,-2-1 24 0,-4-9 40-16,5 4-216 15,4-14 656-15,-7-1-376 16,-4 6 24-16,3-4-64 16,-4-4-80-16,-44-4-80 15,37 4-31-15,-4-8 39 16,9 1-48-16,-74 4-32 15,18 3 0-15,-15-2 88 16,-9-6-128 0,-21 1 152-16,-12 7-112 15,-15-3-104-15,9 3 192 16,-6 0-328-16,-8-2 24 16,0-6-40-16,-2 2-512 15,-4 2-1161-15,-4 2-1255 16,-2-2-1569-1,-4 4-1665-15,-5-4-983 0,-22-7 3168 16,7 6 2457-16</inkml:trace>
  <inkml:trace contextRef="#ctx0" brushRef="#br0" timeOffset="28834.21">2936 9399 960 0,'0'0'0'0,"-37"3"480"0,3 4 720 15,7 1 496-15,4-6-39 16,12-2-105-16,11 0-424 16,23-7 289-16,2 2 15 15,38 0 40-15,17 2-55 16,23 3-201-16,-103 0-1216 16,118 3 1304-16,11 2-120 0,10 0-111 15,12 0 151 1,50-3-232-16,-43-2-376 15,-23-7 288-15,0 2-335 16,-17-5-49-16,-12 2-352 16,-17 0 160-16,-20-4-144 15,-18 6-304-15,-22 2-136 16,9 0-1609-16,-12 8-4736 16,12 18-7106-16,-30-16 11571 15</inkml:trace>
  <inkml:trace contextRef="#ctx0" brushRef="#br0" timeOffset="30176.7">17966 8723 4624 0,'-60'0'3297'0,"56"0"-2473"0,4 0-824 16,36 0 3481-16,20-3-1168 16,24-2-217-16,42 5-440 15,16 0-335-15,22 0-369 16,13 5 256-1,12-2 280-15,3-3-351 16,17 3-401-16,-3 2-160 16,-6-5 72-16,-2 2-32 15,-13-2-128-15,-6-7-184 16,-13-3 121-16,-21-4-177 16,-26-1-136-16,-23 5-96 15,-36 0 40-15,-5 0 120 16,-25 6-24-16,-23-5-248 15,-3 7 8 1,-5-5-889-16,-15-4-1791 16,-13 5-3313-16,-31-11-5162 15,-43-13 3554 1</inkml:trace>
  <inkml:trace contextRef="#ctx0" brushRef="#br0" timeOffset="31208.25">17846 9716 6665 0,'-48'0'2801'0,"3"1"-1209"0,24 8-976 15,18-3-152 1,10-1 176-16,25 3 536 15,35 4 129-15,28 5-113 16,41-2-312-16,31 5-200 16,20 1-120-16,11-1 241 15,-198-20-801-15,213 13 1368 0,8-6-400 16,9-3-216-16,-4-8-88 16,-10-6 297-16,-2-6-137 15,-17-10-80 1,4-2-136-16,-23-10-96 15,-12 13-320-15,-16-1 56 16,-24 1-408-16,-18-4 48 16,-26 9 8-16,-25 1-376 15,-33 9-1208-15,-6 5-1225 16,-32 5-1640-16,-57-5-2592 16,-81-5-273-16,31 7 4786 15</inkml:trace>
  <inkml:trace contextRef="#ctx0" brushRef="#br0" timeOffset="32512.76">2345 9745 592 0,'-6'0'136'0,"-13"-5"288"0,-5 0 464 0,-5-3 56 16,10 1 120 0,3 4 25-16,4-3-321 15,3 2-440-15,9 2 120 16,9-2 32-16,19 4 56 15,7-3 192-15,11-4-184 16,20-1-39-16,3-2 167 16,19 0 224-16,87-2 16 15,-35 8-208-15,-18 0-80 16,8 4-104-16,3-2-23 16,3-2 87-1,12 0-232-15,46-2 264 16,14 0-304-16,-55 3-120 15,4 3 8-15,-8 9 88 16,0 1 160-16,-5 5 48 16,7-6 160-16,-8-2 41 15,8-4 15-15,9-7 32 16,-3 0-184-16,1 2-96 16,-9-2-408-16,5 0 336 15,-5 4-40 1,2 0 72-16,-2 0-248 15,-5 0 56-15,-11 5 121 16,2 3-257-16,-3-1 272 16,-3 2-368-16,-8-3 416 15,-1 1 40-15,-6-6-112 16,-2 1-88-16,-9-2-8 16,-10-7-208-16,-3-3 152 15,-10 0 0-15,0 0 216 16,-5 0-112-1,-12 2-256-15,-2 2 120 16,-11 0-72-16,-2-2 16 16,-2 3-88-16,-6 0-16 15,-3 2 136-15,-17 3-152 16,12 0 48-16,-19 0-216 16,-1 0-720-16,1 8-1312 15,5-3-1825-15,9 14-3697 16,-1 1-1120-16,-15-9 5330 15</inkml:trace>
  <inkml:trace contextRef="#ctx0" brushRef="#br0" timeOffset="34917.19">2414 10339 448 0,'-14'0'-32'0,"-18"5"48"0,-7-2-24 0,-2-3 40 16,17-4 344-16,-2-10 248 15,8 0 88 1,9 2 96-16,4 1 32 0,5 4 193 16,16 2 263-16,5 5-8 15,17 0-88 1,17 0-31-16,-1 2-161 15,6 1-168-15,9-3 232 16,40-5 249-16,69-8-617 16,-43 5-80-16,-10-1-112 15,8 2-72-15,0 7-64 16,-6 0-40-16,1 0-176 16,7 0 296-16,72 9 64 15,-74 4-216 1,1-3-88-16,8 2-23 15,-11 5 47-15,2-2 112 16,8-6-216-16,4-7-24 16,2-2 80-16,6-6 56 15,10-4 216-15,-12 4-160 16,-2 6-64-16,-4-4-24 16,9 4-16-16,-15-4 16 15,-35 4-88-15,70 4 216 16,-38-4-160-1,-8 0 96-15,-3-4-200 16,-24 2 0-16,36-9 304 16,-4 1-352-16,-3 0 257 15,-5 3-137-15,0 6-40 16,-10-3 16-16,-7 4-16 16,-5 0 16-16,-2 0-40 15,-7 5 200-15,-1 0-8 16,-12 0-200-1,2 0 96-15,-3-5-8 16,2 5-56-16,-7-3 48 16,-1 3-24-16,-5-2-56 15,-11-3-168-15,-10 0 128 16,2 0 112-16,-5 0-88 16,-9 0-80-16,3 0-136 15,-12 0 184-15,-1 0-560 16,-7 5-936-16,7 3-1161 15,1 7-1832-15,-1 6-2432 16,3 19 151 0,-17-15 3610-16</inkml:trace>
  <inkml:trace contextRef="#ctx0" brushRef="#br0" timeOffset="49162.82">14345 11940 4552 0,'35'-74'-1632'0,"61"26"320"15,-73 45-288-15</inkml:trace>
  <inkml:trace contextRef="#ctx0" brushRef="#br0" timeOffset="49736.37">15164 11289 3768 0,'0'0'0'0,"-65"-40"1857"15,37 20-777-15,24-4 536 16,7 5 9-16,8 13-289 16,7 3 1328-16,12 22-607 15,9 16-689-15,17 41 161 16,17 29-353 0,11 30 48-16,-84-135-1224 0,85 153 856 15,-10 16 240-15,-19 40-327 16,-4 2-113-16,-12 1-128 15,-23 13-792-15,3 20 1032 16,-17 38-752-16,-16-10-448 16,-27-2 1104-16,-11 5 744 15,-7-19-151-15,-17-36 63 16,-7-11-1456-16,-14-5 208 16,-7-13 128-1,-9-4 96-15,-4-16-40 16,-12-11-160-16,3 5 56 15,4-29 208-15,-1-4-24 16,4-14-480-16,14-14 48 16,19-24-160-16,19-30-192 15,18-20 192-15,16-16-248 16,8-11-1032-16,12-4-1297 16,12-4-1264-16,12-24-808 15,39-13-2689 1,35-19 921-16,3-7 4241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07T06:17:02.8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25637 3812 6897 0,'0'0'0'0,"-92"-123"1352"0,63 48-1392 0,13 46 216 16,24 15-168-16,45 9 56 16,39 21 360-16,33 41-64 15,18 22-143-15,15 33-305 16,8 22 31-16,-4 11-143 15,-162-145 200-15,147 154 120 0,-7 16-40 16,-9 3-7-16,-14 8-73 16,-11 12 256-16,-6 26 312 15,-31-52 40 1,16 82 192-16,-12 10 160 16,-13 18-344-16,-15 6-64 15,6 10-352-15,-24 6-55 16,-4 15 175-16,-12 16 8 15,-14 8-256-15,-12 19-16 16,-15 6 40-16,-4 6-88 16,-16 2 152-16,-14-9 88 15,0 5 88-15,-3-5 112 16,-12-5 160 0,-3-4-80-16,7-8-344 15,-12 11 160-15,1-9-248 16,-6-21 312-16,-6-4 233 15,4-8 87-15,-6-16-760 16,6-41 552-16,-7 11-840 16,-5-3 1048-16,-2-30 72 15,2 13-1032-15,9-12 472 16,0-12-128-16,8-31-16 16,15-46 48-1,21-24 80-15,11-40-648 16,16-27-2128-16,10-19-2506 15,12-30-3367-15,7-30 4472 16,-3 2 2393-16</inkml:trace>
  <inkml:trace contextRef="#ctx0" brushRef="#br0" timeOffset="636.63">26573 17807 7873 0,'-37'0'2153'0,"-35"-21"-2793"0,43-3-5402 16,4-22 2706-16</inkml:trace>
  <inkml:trace contextRef="#ctx0" brushRef="#br0" timeOffset="1114.67">26836 16277 6649 0,'0'0'0'0,"-14"-33"2288"0,17 23-2536 16,24 6 1273-16,2 3 855 16,11 39 344-16,4 22-31 15,9 22-825 1,16 15-31-16,4 17-49 16,-2 10 104-16,-29 8 344 15,-42-132-1736-15,40 140 1081 0,-29-3 479 16,-17 3-400-16,-26-8 89 15,-15-1-281-15,-12-5-144 16,-17-3 288-16,-1-16-248 16,4-14-464-16,0-18-776 15,8-20 600-15,8-16-48 16,14-19 217 0,6-4-522-16,13-7-71 15,3-5-664-15,5-5-504 16,2-3-889-16,3-11-2007 15,4 11-2786-15,2 2-3808 16,2-16 6849-16,0 15 2249 0</inkml:trace>
  <inkml:trace contextRef="#ctx0" brushRef="#br0" timeOffset="1473.03">26599 17675 8305 0,'-6'-2'3105'15,"-44"-9"1456"-15,43 12-1953 16,7 1 1025-16,0 1-1008 16,4 27-537-16,5 23-575 15,-2 16-193-15,-4 6-480 16,-3 25-840-16,-3-16 472 16,-7 3 168-16,10-87-640 15,-11 68 632-15,-7 4-248 16,7-18-343-16,-5 14-41 15,8-27 0-15,2-23 0 16,4 2 0-16,5-15 0 16,4 0 0-16,7-3 0 15,12 4 0-15,27-14 0 16,0-7 0-16,14-14 0 16,3 14 0-16,-4-3-737 15,-3 16-1623-15,-1-6-1921 16,-6 11-4249-1,-1 12-4521-15,-31 10 9251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07T05:24:05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23924 10226 3432 0,'-26'0'200'0,"-29"0"24"0,30 1 336 0,-12-5 625 16,6-6 671-16,1 2 16 16,-2 0-111-16,11 2-49 15,7-4-287-15,4 7-289 16,7-4-264-16,3 7-872 16,6-4 1400-1,23-2-536-15,11-2-135 16,16 2-33-16,18-1-64 15,17 4 72-15,14 3-152 16,1 3 80-16,-4 2-224 16,-12-2-152-16,-7 2 185 15,-15-1-161-15,-17 0-88 16,-20 1-144-16,-14-4-32 16,-14 4 64-1,-3 1-336-15,-1-2-1313 16,-12 2-2055-16,-6 3-2154 15,0 1-775-15,-2 0 3360 16,14-9 9-16</inkml:trace>
  <inkml:trace contextRef="#ctx0" brushRef="#br0" timeOffset="693.13">23149 11392 3392 0,'-34'0'552'0,"21"0"-184"16,7-4 1177-16,-2-1 631 16,5-1-55-16,1 3-193 15,2 0-384-15,0 3-439 16,0 6 319-16,11 28 136 15,-1 30-247-15,-10-64-1313 16,10 66 1064-16,1 12-40 0,-8-6-384 16,2-3-248-1,-2 8-360-15,-3-27-104 16,0-21-200-16,0-24-2096 16,3 1-2753-16,4-6-2209 15,2-31 3353-15,-9 14 945 16</inkml:trace>
  <inkml:trace contextRef="#ctx0" brushRef="#br0" timeOffset="849.22">22990 11284 4032 0,'-10'0'1001'0,"-17"0"-449"16,24 2 16-16,1-2-272 15,2 0-296-15,10 10-2313 16,21 6-1815-16</inkml:trace>
  <inkml:trace contextRef="#ctx0" brushRef="#br0" timeOffset="1214.51">23341 11396 4584 0,'0'0'0'0,"-12"41"1737"15,10-3-241-15,2-9 2041 16,0 24-344-16,-5 2-1289 15,-3-14-128-15,3 17-711 16,-3 2-457-16,8-11-384 16,0-18-120-16,7-21-128 15,-7-10 24-15,6 8-208 0,5-6-160 16,2-7-184 0,8-36 39-16,3-23 81 15,5-2 128-15,-2 9 16 16,0-2 376-16,-6-10 40 15,3 36-24-15,-4 21 64 16,-6 12-40-16,-6 27 248 16,2 28-216-16,-10 5-224 15,-2 3 281-15,-4 8-273 16,3-33-73-16,3-2-695 16,3-14-2720-1,10-13-2586-15,4-4 1409 0,-4-23 1289 16</inkml:trace>
  <inkml:trace contextRef="#ctx0" brushRef="#br0" timeOffset="1364.89">23633 11519 4312 0,'-1'-4'905'0,"-7"12"615"0,8-7-56 16,6-12 1521-16,7-10-1513 15,16 11-1064-15,14-20-784 16,4 5-1808-1,-6-25-1857-15,-1 10 1088 16,-12-8 2561-16,-14 8-2720 16</inkml:trace>
  <inkml:trace contextRef="#ctx0" brushRef="#br0" timeOffset="1532.19">23864 11094 3216 0,'-8'-4'224'0,"-16"2"1369"16,5 9 1335-16,1 19 57 15,5 24-209-15,2 9-279 16,2 12-529-16,-3 30-687 15,1-18-633 1,6 4-576-16,5-16-152 16,18-15-96-16,-18-56 176 0,19 27-1377 15,18-3-2479-15,-2-5-2506 16,4-17 1289-16,-28 1 1817 0</inkml:trace>
  <inkml:trace contextRef="#ctx0" brushRef="#br0" timeOffset="1883.11">24004 11495 4921 0,'-11'29'1592'15,"7"-23"-1056"-15,14-8 2049 16,9-3-97-16,9-9-720 16,23-15-927-16,-6-10-385 15,-4 5-408-15,-15 9-192 16,-10 1 16-16,-11 8-168 15,-2 16 8-15,-3 0 288 0,-13-10-288 16,-16 13 127 0,-14-6 145-16,0 8 153 15,1 11 183-15,2 18 160 16,5 12 304-16,16 8 248 16,2 11-72-16,11-15-456 15,9-10-368-15,17-12-256 16,20 3-416-16,0-16-1024 15,19-22-2169-15,10-34-2344 16,21-13 2856 0,-29 13 193-16</inkml:trace>
  <inkml:trace contextRef="#ctx0" brushRef="#br0" timeOffset="2237.04">24625 11154 3000 0,'-5'0'1408'0,"-27"3"969"16,1 12 904-16,-11 20-49 15,4 22-711-15,-2 2-825 16,13-1-688-16,9-7-647 16,10-3-281-16,8-15-160 15,6-8-169-15,7-6-263 16,-13-19 512-16,31 1-704 16,-6-6-136-16,14-18-136 15,-1-7-232-15,2-15-33 16,-3 7 89-16,-3-2 448 15,-10 10 648-15,3 16 80 16,-6 13 320-16,-3 31 680 16,-18 21 368-16,0 17 73 15,-11-1 127-15,-13-11-136 16,-13 7 145 0,8 0-529-16,0-13-504 15,-2-25-448-15,3-7-192 16,5-13-256-16,9 0-1656 15,2-10-2665-15,9-18-2673 16,3-27 2825-16,8 16 1457 16</inkml:trace>
  <inkml:trace contextRef="#ctx0" brushRef="#br0" timeOffset="2532.65">24823 11407 3520 0,'0'-4'568'0,"16"-13"1953"0,4 12 1768 16,10-14-352-1,-1-5-1201-15,10-10-991 16,-4 9-897-16,-11 1-608 16,2-1-184-16,-14 11 0 15,-4 0-168-15,-9 3-32 16,1 11 144-16,-16-11-464 16,-13 7 96-16,-10 5 216 0,-2 4-24 15,-1 13 152 1,2 13 40-16,9 29 96 15,7 15-216-15,2-18 280 16,11-13-208-16,9-6-328 16,18 0-1761-16,24-17-2192 15,15-16-1344-15,14-51 1896 16,-32 15 737-16</inkml:trace>
  <inkml:trace contextRef="#ctx0" brushRef="#br0" timeOffset="2751.06">25386 11099 4160 0,'-3'0'817'0,"-8"32"967"16,8 9 472-16,-7 3 1569 15,-11 1-400-15,-16 19-872 16,1-1-889-16,5-13-160 16,9-13-560-16,2-27-496 15,12-5-159-15,2-14-217 16,6 9-72-16,-2-38 16 15,6-17-136-15,20-25-377 0,3-21-1735 16,-1-12-3537 0,-7-11-3841-16,-3 23 4089 0</inkml:trace>
  <inkml:trace contextRef="#ctx0" brushRef="#br0" timeOffset="3313.63">24700 9757 3160 0,'-35'0'2289'0,"19"3"-1273"16,6-3 2049-16,8-8-473 15,6 6-1112-15,8-8 521 16,19-8 271-16,19-9-487 15,25-5-193-15,2-5-520 16,16-6-392-16,8 4-39 16,-101 39-641-16,96-50 320 0,-19 9-368 15,-17 5-256-15,-28 18-1425 16,-10 16-2576 0,-19 2-2208-16,-3 20 360 15,-17 11 1248-15</inkml:trace>
  <inkml:trace contextRef="#ctx0" brushRef="#br0" timeOffset="3807.56">25050 9608 3752 0,'-8'0'985'0,"-8"0"343"0,16-3 1696 15,0 0 873 1,3 3-728-16,8 1-504 15,16 15-569-15,9 21-256 16,4 13-7-16,19 19-513 16,-3 15-320-16,16 18-128 15,-72-102-872-15,68 108 441 0,4-9-73 16,-5-2-344-16,-6-3 200 16,2-8 144-16,-9-6-160 15,-10-5 104-15,2-8-72 16,-4-7-104-1,3 1-184-15,-12 3 232 16,1-13-288-16,-8 4 192 16,3-13-48-16,-7-9-200 15,-3-2 256-15,-1-10-232 16,0 4 176-16,-12-14-88 16,-3-5 160-16,0-4-168 15,-3 0-24-15,0-1 24 16,0 3 80-1,-1-4-80-15,-2-7-192 16,-4-5-256-16,-4 0-488 16,-5 0-625-16,-2-2-1031 15,-4-17-1729-15,-2 7-2505 16,-8-1-575-16,-7-13 4928 16,15 18-151-16</inkml:trace>
  <inkml:trace contextRef="#ctx0" brushRef="#br0" timeOffset="4020.91">25770 10894 3304 0,'-3'3'368'0,"-10"16"1313"0,11-4 215 16,9 0 713-16,12 0-9 15,0 13-319-15,13 2-73 16,-6 5-327-16,9-11-369 16,-1-2-352-16,-9-6-312 15,3-6-248-15,-28-10-600 16,27 10 577-16,-8-10-265 0,10-15-80 15,-6-27-336-15,2-22-224 16,11 7-1201 0,-3-3-1655-16,2-5-3258 15,2 3-2032-15,-13 6 4474 16</inkml:trace>
  <inkml:trace contextRef="#ctx0" brushRef="#br0" timeOffset="6001.48">26168 11638 2656 0,'0'0'0'0,"-41"23"3233"0,16-14-1025 0,17-8 1737 16,-2-4-480-16,9-9-1537 15,10-3-768-15,22 8-151 16,17-10 119-16,22-6-72 16,19-24-200-16,5 3-640 15,-94 44-216-15,95-28 280 16,-2 3 25-16,-10 6-97 15,-14-1-120-15,-30 16 96 16,-17 4 80-16,-11 29 272 16,-7 25 72-16,-20 10-136 15,-15 20-376-15,-19 4 528 16,2-1-168-16,0-8 16 16,5-9-328-16,14-16-64 15,11-16-72-15,4-14-24 16,11-8-760-1,1-7-1856-15,15-8-1401 16,25-18-2265-16,35-36-2071 16,5-26 5104-16,-57 55 977 0</inkml:trace>
  <inkml:trace contextRef="#ctx0" brushRef="#br0" timeOffset="6355.38">27274 10984 5801 0,'0'0'0'0,"-37"-8"4105"16,23 8-1473-16,-2 0 1041 16,-7 31-1008-16,-10 21-345 15,15 8-408-15,2 1-223 16,8-2-745-16,11 6-472 16,26 8-216-16,-5-18-32 15,-24-55-224-15,44 23 24 0,4 2 48 16,17-18-96-16,-4-2-16 15,4-7-96 1,-8-33 224-16,-12-12-248 16,0-14-160-16,-24-7 112 15,-18-4-144-15,-16 7 192 16,-36 6 24-16,-16-4-176 16,-15 17 80-16,-2-5-48 15,-1 45-144-15,16 11-801 16,-1 34-1175-16,27-6-2673 15,9 7-4681-15,15-15 4121 16</inkml:trace>
  <inkml:trace contextRef="#ctx0" brushRef="#br0" timeOffset="9007.53">25208 9504 2424 0,'-6'-4'-32'0,"-4"-9"-40"0,9-1 72 16,-1 1 32-16,1-2 24 15,-1 2-16-15,-3-2 88 16,2 0 472-16,-7 0 320 16,4 10 385-1,-1 1 303-15,-2-2 120 16,2 6-127-16,4-4-297 15,3 4-1304-15,0 0 0 16,7 0 2809-16,2 0-1969 16,7-4-200-1,13 4-160-15,0-4 160 0,11 2-176 16,2-2-32 0,1 0 48-16,10-2 33 0,-13 0 63 15,15 2-8-15,-14 0-144 16,16 2-120-16,-9 2-48 15,-7 5 48 1,-7-4-136-16,24 4 72 16,-13 4-144-16,-4-2-24 15,-2 1-88-15,-10-3 232 16,0-1-152-16,-15-3 176 16,-1 0 112-16,-10 6-136 15,0-6 201-15,-6-1-97 16,-11 5 8-16,-2 0-208 15,-23 5 176 1,-4-5-360-16,-7-5 72 16,-8 0 152-16,5-5-56 15,-4-5 40-15,-7-4-8 16,-1 0-200-16,0 3 128 16,0-8 136-16,3 3-120 15,-5-2 40-15,12 6-104 16,17 4-24-16,-14-2 80 15,30 7-88-15,6 3 168 16,11-3-224 0,5 3 72-16,0 0 0 15,6 0-272-15,15 0 256 16,14 0 24-16,7 0 96 16,0 0-232-16,14 0 96 15,-6 1-8-15,-5 4 0 16,-5 0 136-16,3-1-144 15,-6 5 128 1,-10-3-200-16,-8 0 104 0,-6 2 32 16,-10-8 56-1,-3 5 56-15,-6 2-16 16,-16 3 112-16,-15-2-176 16,-15-6 16-16,-2-2 208 15,-1-6-32-15,-4-3-56 16,1-8 112-16,7-2-368 15,-2 4 248 1,21-2-72-16,8 10-8 0,6 1-128 16,17 6-64-16,1 0 96 15,11 0-416 1,40-4 424-16,23 4-64 16,29 0-176-16,7 4-48 15,3-1-144-15,-9-1-40 16,-21 1-208-16,-15-1-553 15,-28 1-823-15,-18 4-1081 16,-19-1-1272-16,-4 1-2304 16,-28 5 2232-16,-8-6 2057 15</inkml:trace>
  <inkml:trace contextRef="#ctx0" brushRef="#br0" timeOffset="10259.94">26164 9515 4384 0,'-4'0'801'0,"-32"-15"775"0,25 5-1136 15,9 0 176-15,2-4 985 16,4 1-441-16,10 0-576 16,5 0-176-16,10-5 96 15,8 3 24 1,6-1-144-16,18 6 112 16,-61 10-496-16,58-4 577 0,1 0 31 15,6 4-96-15,-1 0-184 16,5 5-80-16,-2 3 8 15,-4 1 48-15,-6-4-80 16,-10 0 16 0,-7 0 128-16,-16 0 16 15,-3-1 24-15,-11-4 152 16,-10 1 225-16,0-1-97 16,-12 0 0-16,-20 0-472 15,-9 0 144-15,-6 0-168 16,-14-8 104-16,3 6 88 15,12-6 48-15,9 6-168 16,6-3-160-16,17 5-184 16,-4 0 96-16,15-1-160 15,3 1 144 1,0 0 0-16,15 0-256 16,2-4 144-16,20 0-16 15,-8 0-24-15,8-6-24 16,0 4-152-16,0 2-520 15,0-6-1537-15,-1 0-2648 16,-2 4-2232-16,-8 6 3496 16,-23 0 1529-16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07T05:26:32.98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  <inkml:context xml:id="ctx1">
      <inkml:inkSource xml:id="inkSrc56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1" timeString="2024-05-07T05:28:06.015"/>
    </inkml:context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11066 5088 2800 0,'-46'47'384'0,"7"-24"912"0,1-2 1649 15,-2-7-672-15,-2-8-193 16,-3-6 24-16,-3-2-39 16,-11-12-209-16,-2-14-335 15,-5-7-521-15,-8-15-264 16,-1-20-168-16,1-20-400 16,2-11-96-16,17-14 8 15,26 2-128-15,20-4 136 16,20 0 80-1,39 4-48-15,20 1 16 16,23 13 208-16,31 17-72 16,30 30-120-16,13 25 48 15,6 35-31-15,-6 46-73 16,-33 35 368-16,-23 33 200 16,-36 8 400-16,-36 12-272 15,-18 4 264-15,-21 0-55 16,-18-13-129-16,-19-5-424 15,-24-7-176 1,-8-21-8-16,-14-24-432 16,-9-33-912-16,-12-17-1673 15,-15-22-2480-15,-9-33-5353 16,-15-5 2728-16,57 11 5002 16</inkml:trace>
  <inkml:trace contextRef="#ctx0" brushRef="#br0" timeOffset="747.15">8474 8422 2640 0,'-13'5'240'0,"-40"53"400"0,12-13 577 0,-7-6 1223 15,-13-7-504 1,3-5-239-16,-8-11-241 16,-8-7-304-16,-7-13 25 15,-11-28-529-15,-6-30-104 16,4-35-296-16,94 97-248 0,-85-133 256 15,33-9 184-15,22-2 376 16,28-2-8-16,47-21-119 16,35 6 23-16,34 24-136 15,35 29 64-15,21 49-40 16,-4 34-304 0,-6 50-8-16,-19 44 176 15,-27 40 64-15,-32 36 73 16,-34 29 23-16,-24 12 88 15,-21-7 24-15,-35 2-80 16,-22-22-488-16,-9-31-200 16,-14-37-528-16,-8-50-2345 15,-24-31-3592-15,0-17-3041 16,1-32 4913-16,86 34 2145 16</inkml:trace>
  <inkml:trace contextRef="#ctx0" brushRef="#br0" timeOffset="1803.39">7494 10809 4400 0,'0'0'0'0,"-101"24"1849"0,8-13-129 15,-3-18 545-15,9-51-1009 16,-9-19-648 0,11-35 152-16,16-33-376 15,29-10 449-15,22-8 143 16,23-7-312-16,48-12-160 16,43 9 176-16,-96 173-680 0,127-146 328 15,24 34 0-15,36 35 144 16,-5 57-208-16,-33 43-40 15,-27 57 113-15,-31 50 439 16,-40 26 152-16,-41 15 184 16,-13 27-208-16,-50-10-7 15,-2-52-769-15,-58 80-248 16,5-76-49-16,-19-44-815 16,-12-45-2288-1,-15-31-2642-15,-5-13-1655 16,-1-7 4088-16,118 0 1401 0</inkml:trace>
  <inkml:trace contextRef="#ctx0" brushRef="#br0" timeOffset="2328.64">5338 10897 2360 0,'-56'25'1568'0,"-11"14"-207"16,-2-18 1463-16,2-9-1207 15,-6-14-401-15,-12-29-632 16,4-36-424-16,-8-16 64 16,12-21-184-16,2-24-120 15,17-17 384 1,23-9-8-16,35 154-296 0,-18-153 464 15,22-8 152-15,36 1 57 16,29 5 215-16,30 35-272 16,18 42-400-16,16 55-208 15,10 29 224-15,1 57 168 16,-9 31-144-16,-24 43 144 16,-23 42 112-16,-16 19-112 15,-30 9-208 1,-5 0-248-16,-26-17 200 15,-1-38-928-15,-10-20-2768 16,-4-28-4290-16,-7-6 3177 16,6-74 3081-16</inkml:trace>
  <inkml:trace contextRef="#ctx0" brushRef="#br0" timeOffset="2744.81">7255 14049 4969 0,'0'0'0'0,"-86"88"3128"0,-3-58-2352 0,-21-21 753 16,-28-39-1145-16,-10-50-288 15,-23-23-440-15,-7-71-32 16,28 2 304-16,56 19 832 16,41 16 632-1,37 5-328-15,16 132-1064 16,16-156 664-16,40 12-575 0,14 43 455 16,112-54-152-16,1 93-56 15,-39 27 136-15,52 31-112 16,-9 53 96-16,-23 35-72 15,-29 48-16-15,-25 37 192 16,-31 20-400-16,-29-16-456 16,-15-18-80-16,-25-26-496 15,-10-40-3497 1,-8-55-3745-16,-21-26 4058 0</inkml:trace>
  <inkml:trace contextRef="#ctx0" brushRef="#br0" timeOffset="3259.98">11140 12380 2344 0,'0'0'0'0,"-93"56"384"0,5 16 488 16,-4-23 889-1,3-4 583-15,-6 1 537 16,-6-36-1729-16,0-7-208 15,-5-36 280-15,-10-26-535 16,-1-39-281-16,-9-37-304 16,126 135-104-16,-121-162 88 0,20-55 16 15,34-1-48-15,54 7-160 16,39 6 376-16,48 31-168 16,43 32 112-16,48 46 152 15,16 73 648 1,-6 47-592-16,-20 56-104 15,-37 44 152-15,-33 26-127 16,-32 31-361-16,-25-1 96 16,-21-19-56-16,-14-57-1185 15,-26-36-3296-15,-14-42-4201 16,-4-37 4066-16</inkml:trace>
  <inkml:trace contextRef="#ctx0" brushRef="#br0" timeOffset="4493.63">11010 5729 2960 0,'-22'3'24'0,"-15"4"192"0,9-3 864 0,-2-1 1137 16,3-2 343 0,6 0 273-16,3 2 80 0,7-2-169 15,5 3-87 1,6-2-393-16,-2 4-311 16,20 6-193-16,-18-12-1760 0,28 17 1408 15,0 1-351-15,13-8-369 16,20-7 48-16,20-10-232 15,26-29 88-15,21-6 72 16,6 1-208-16,7-6-128 16,1-2-175-16,-16 3-153 15,-19 6 0 1,-24 12 0-16,-34 12 0 16,-19 7 0-16,-20 9 0 15,-17 12 0 1,-34 11 0-16,-22 10 0 15,-12-4 0-15,-18-7 0 16,-21 11 0-16,-26 7 0 16,-12 9 0-16,1-10 0 15,15-1 0-15,19-8 0 16,30 8 0 0,39-12 0-16,14-7 0 15,23-10 0-15,11-9 0 16,11 0 0-16,44-7 0 15,20-6 0-15,23-18 0 16,13-4 0 0,1-10 0-16,0-3 0 0,-6-2 0 15,-8 9 0-15,-15-5 0 16,-35 24 0-16,-35 12 0 16,-22 15 0-1,-48 13 0 1,-32 11 0-16,10 7 0 15,-67 9 0-15,42-20 0 16,-77 14 0-16,41-1 0 16,60-27 0-16,4 12 0 15,38-12 0-15,17-1 0 16,19-10 0-16,25 0 0 16,41-1 0-16,27-21 0 15,25-13 0-15,11-15 0 16,1 1 0-1,-13 0 0-15,-18 20-345 16,-12 1-2167-16,-26 13-2089 16,-22 15-5185-16,-27 13-2489 15,-28 4 9035-15</inkml:trace>
  <inkml:trace contextRef="#ctx0" brushRef="#br0" timeOffset="5292.58">9932 7330 3896 0,'8'-30'2345'0,"7"2"1824"0,-9 22-200 0,-6 6-3969 16,0 24 4385-1,-6 36-3169-15,-17 47-200 16,-6 36 256-16,0 43-63 16,-9 31 215-16,6 33 16 15,0 32-144-15,32-282-1296 16,-37 290 1009-16,8-18-361 0,11-64 0 15,12-71-344-15,9-69-360 16,8-48-192-16,25-44 16 16,1-68-64-16,1-70-264 15,7-46 200 1,2-32 24-16,-1-32 151 16,-7-14-63-16,-1-4 72 15,-9-1 200-15,-3 34-8 16,-10 57 128-16,-2 68 160 15,-8 58-231-15,-6 48 31 16,-3 23 368-16,-14 43-360 16,-3 61-96-1,-13 48-208-15,2 36 248 0,1 19 152 16,1 20-24 0,-8-56-96-16,-8 84 648 15,23-111-456-15,15-86-248 16,6-36-192-16,10-24 80 15,22-68 112-15,4-59-368 16,13-50-112-16,-3-24 312 16,2-13 8-16,-12 19 8 15,-21 53-240-15,4 66-217 16,-18 58-263 0,0 36-528-16,-7 78-2225 15,-10 56-2280-15,6 32-3025 16,-1 27 4009-16,4-97 2465 0</inkml:trace>
  <inkml:trace contextRef="#ctx0" brushRef="#br0" timeOffset="5901.61">10514 10221 5073 0,'-24'34'4056'0,"12"1"-1503"0,5-14 1736 16,7-2-2625-16,29 10-944 0,38 21 233 15,28 16-113 1,1 10 80-16,13 14-232 15,-1 9-432-15,1 13-160 16,-16-21 112-16,-93-91-208 0,72 86 168 16,-29-32-216-16,-19-8-16 15,-11-26 128-15,-8-7-136 16,-8-9-16-16,-26-34-168 16,-34-36 392-16,-23-41-72 15,-22-27-96 1,-9-12-24-16,-13-8 48 15,2-2-392-15,37 43 480 16,54 59 112-16,25 44-64 16,16 11-24-16,34 39 272 15,28 34 120-15,0 17 209 16,4 6-49-16,1 2-464 16,-4 0-176-16,9 7-24 15,-9-6-24-15,-20-27 152 16,-17-31-136-1,-12-27-40-15,-15-14-80 0,-5-10-88 16,-27-47-96 0,-17-20-200-16,-17-13-289 15,-17-15-503-15,-15-12-832 16,2 7-1177-16,31 26-768 16,27 34-944-16,15 44 1064 15,6 24 3513-15,9-13-1880 16</inkml:trace>
  <inkml:trace contextRef="#ctx0" brushRef="#br0" timeOffset="6557.31">7019 11325 2496 0,'5'0'1040'0,"21"0"1537"0,12-17 1232 16,14-7-745-16,10-11-527 16,26 1-569-16,28 0-479 15,11-15-281 1,12 1-208-16,4-36-296 16,16 2 120-16,-159 82-824 15,144-85 536-15,-9-2-87 0,-8 3-145 16,-15 12-128-16,-27 17-192 15,-32 24 80-15,-31 8-96 16,-15 23 256-16,-9 0 168 16,-32 19-336-16,-41 25-176 15,-26 7-392-15,-32 13-144 16,-21 12 31-16,-29-2-71 16,-13-6 320-1,7 1 120-15,8-1 248 16,32-2 16-16,51-22 376 15,59-9 536-15,28-12-351 16,27-20-441-16,56-13 200 16,45-23 96-16,44-21-88 15,1-19 56-15,11-20-152 16,2 3 88-16,-18 5-256 16,-6 19-112-1,-20 23-648-15,-14 20-1553 16,-36 6-2432-16,-32 17-4281 15,-37 15 2185-15,-29 4 4393 0</inkml:trace>
  <inkml:trace contextRef="#ctx0" brushRef="#br0" timeOffset="7261.56">4621 10471 1184 0,'-20'0'-72'0,"-40"-3"480"0,14 13 1440 0,15 9 281 16,10 9-745-16,7-2 96 16,12 2-151-16,2 11-161 15,12-10-64-15,25 11-32 16,20 15 217-1,27 16-137-15,-84-71-1152 0,110 85 1640 16,17 12-568-16,8 1-127 16,-4-9-161-16,4 0-344 15,-26-12-192-15,-16-2-392 16,-34-8 304-16,-10-28 208 16,-33-21-136-16,-13-21 8 15,-8 3-40-15,-24-5-224 16,-38-21-88-16,-29-41-464 15,-33-21 152-15,-18 9 32 16,-6-3-120 0,3-1 312-16,8-3-152 15,33 4 16-15,47 33 295 16,30 25 202-16,22 24 111 16,13 5 104-16,45 43 128 15,34 30 80-15,13 3-8 16,14 1-72-16,10-4-272 15,12-1-136-15,-4-7-456 16,3 8-288 0,-15-25-1929-1,-12 3-3728-15,-13 3-2617 16,-20 18 5746-16</inkml:trace>
  <inkml:trace contextRef="#ctx0" brushRef="#br0" timeOffset="7776.61">6166 14110 9370 0,'-5'0'2024'0,"-33"6"152"0,11-20 281 0,6-48-505 16,6-14-1304-16,14-22-183 15,4-24-289-15,16-16 536 16,2 1-664 0,16-5-8-16,-8-1-296 15,8-3 192-15,-37 146 64 16,27-113 688-16,11 49-928 0,-25 31 32 15,-6 23-40-15,-4 22 144 16,-5 60 736-16,-7 40-904 16,-11 25 320-1,1-4 40-15,-5 3 336 0,2 4 584 16,-1-15-720-16,1-36 248 16,9-50-376-1,6-20-304-15,3-18 72 16,-6-55-480-16,-3-50-144 15,4-49-384-15,4-17-225 16,0 2 1217-16,-2 33-304 16,-9-58 953-16,13 115-866 15,-2 30-767-15,5 38 688 16,-3 35-16-16,2 43-896 16,1 25-4305-16,14-8-1433 15,10-37 4354-15</inkml:trace>
  <inkml:trace contextRef="#ctx0" brushRef="#br0" timeOffset="11808.61">8559 9178 4064 0,'-45'4'713'0,"-53"0"-681"0,29-17 32 15,4-4 32-15,-1-21 152 16,-1 1 272-16,1-13-24 16,-3-4-8-16,-11-11 456 15,-12-8 248-15,7-20-223 16,5-14 23-16,80 107-992 0,-67-114 1016 16,25-13-200-16,21-13-192 15,29-13-152-15,42-5 49 16,28-3-121-1,35-1-88-15,26 7-48 16,22 16 96-16,9 26-144 16,8 37-128-16,-3 46-8 15,-10 30 144-15,3 57 32 16,-6 37 8-16,-11 27 240 16,-20 4 424-16,-10 5 281 15,-30 7-105-15,-38 5-112 16,-42 1-200-16,-33 9 561 15,-47 13 95-15,-48 3-328 16,-32-5-376 0,-28 9-368-16,-17-26-248 15,3-35-72-15,7-35-408 16,-4-30-208-16,18-7-968 16,8-24-1345-16,16-14-2440 15,31-15-4049-15,31-22 3841 16,67 19 3553-16</inkml:trace>
  <inkml:trace contextRef="#ctx0" brushRef="#br0" timeOffset="35697.29">24278 9049 3904 0,'0'0'0'0,"-43"0"2281"0,11 0-1297 0,14-3 2241 0,2-3-17 15,5 6-991-15,3 0-657 16,8 0-1560-16,8 0 1152 15,19-4-487-15,24 8-65 16,12 5-32 0,19 6-32-16,-82-15-536 0,94 15 424 15,14 4 24-15,-2-3-136 16,3 7-24-16,-7-2-32 16,-2 2-80-16,-10-3 288 15,-10-5-167-15,-13-8 119 16,-17 1-72-16,-10-3 24 15,-29 3-120-15,-7-2 208 16,-4-1 80-16,-5 0-16 16,-24 2-176-1,-8 1-64-15,-11 1 48 16,-21-8-280-16,-13-6 32 16,-9-5 80-16,-18-3-24 15,-2 0-8-15,-11 0 57 16,15 5-33-16,2 8 64 15,27-2 72-15,30-2 56 16,17 4-64-16,15 3-184 16,10-1-48-16,17 2-200 15,27 9 56 1,20-5 144-16,19-1-48 16,24-4 144-16,11-3-264 15,-4 0 56-15,3-7 24 16,-7 1 152-16,-2-5-136 15,-10 9 144-15,-20-2 0 16,-11 4-232-16,-29-4 216 16,-9-2 72-16,-20 6-40 15,-3 0-136-15,-10 3 400 16,-22-2-472-16,-5-1-208 16,0-5-920-1,13-3-1393-15,8 6-1208 16,2-3-4897-16,7 5-1312 15,11 0 6354-15</inkml:trace>
  <inkml:trace contextRef="#ctx0" brushRef="#br0" timeOffset="36241.79">26084 8746 3512 0,'-11'-8'1545'0,"1"6"-385"15,7-6 2137-15,-5 6 335 16,-2-3-607-16,1 10-937 16,-2 12-431-16,-2 15-345 15,-3 14 0-15,-3 18-271 16,-2 17 31-16,0 9-72 16,21-90-1000-16,-23 86 816 0,1-6-400 15,3-2-248-15,1-13-144 16,8-8 32-16,1-18-440 15,2-21-1608 1,7-13-2233-16,8-14-2561 16,8-31-1303-16,8-23 4928 15,-17 24 673-15</inkml:trace>
  <inkml:trace contextRef="#ctx0" brushRef="#br0" timeOffset="36401.07">25916 8801 3784 0,'0'0'0'0,"-8"-15"3921"0,5 13-1096 15,6-8 1328-15,0 6-1561 16,10 4-855 0,12-3-961-16,27-4-504 15,1-7-360-15,6-16-384 16,-1 21-1729-16,-15 5-2008 16,-14 4-1544-16,-29 0 5753 0,18 13-4201 15,-18 2 1073-15</inkml:trace>
  <inkml:trace contextRef="#ctx0" brushRef="#br0" timeOffset="36560.29">25980 8965 3584 0,'0'0'0'0,"-29"6"2481"15,8 15 775-15,16-13 1009 16,5-6-1520-16,0 5-1321 16,28-6-792-16,-6-1-488 15,37-3-384-15,6-13-1048 16,5-3-3065-16,6 3-2768 15,-76 16 7121-15,72-20-2953 0,-40 13 385 16</inkml:trace>
  <inkml:trace contextRef="#ctx0" brushRef="#br0" timeOffset="36954.41">26484 8929 4689 0,'0'0'0'0,"-55"27"3072"15,25-1-143-15,-1-8 1280 16,-7 4-865-16,6 10-639 15,7 13-873-15,1-14-679 16,8 0-385-16,7-1-376 16,7-4-128-1,9-1-152-15,-7-25-112 0,19 18 16 16,2-8-40-16,4-5-128 16,12-10-424-16,3-10-32 15,-1-9-32-15,-14-11-153 16,-2-4 409-16,-13 1-96 15,-10 3 224-15,-7-3 56 16,-12 1 120-16,0-5 168 16,-4 26-120-16,9 4 240 15,6 12 112-15,6 2 40 16,2 17 96-16,8 18-16 16,10-3-184-1,9-1-231-15,7-13-250 16,7-6-191-16,1-9-1760 15,8-4-2689-15,-5-11-1681 16,1-25 745-16,-7-14 2425 16</inkml:trace>
  <inkml:trace contextRef="#ctx0" brushRef="#br0" timeOffset="37179.15">26787 8378 5617 0,'-3'10'3160'0,"-14"48"-1127"0,14 3 1544 16,-2 16 511-16,-4 13-679 16,-9 11-1128-16,5 2-1209 15,4-20-936-15,9-13 64 16,13-17-936-16,4-14-1745 16,18-11-2632-16,-35-28 5113 15,39 10-8290-15,3-14 2273 0,-18-18 3089 16</inkml:trace>
  <inkml:trace contextRef="#ctx0" brushRef="#br0" timeOffset="37479.26">27066 8789 4256 0,'-21'2'2721'0,"-11"22"-545"16,6-5 1289-16,-6 10-248 15,-10 10-1025-15,4-7-783 16,15 0-529-16,9-3-520 15,9-13-232 1,5-5-168-16,10-3 0 16,12-2-96-16,-22-6 136 0,36 1-232 15,-14 2 88-15,13-2 104 16,2-1 0-16,-13 3 200 16,-6 12 32-16,-8 2 312 15,-10 14 176-15,-10 10 152 16,-13 12-280-16,-7-8-208 15,-4 7-335 1,15-12-234-16,-3-15-2007 16,12-11-2001-1,7-18-4265-15,9-26 2953 0,7-5 2881 16</inkml:trace>
  <inkml:trace contextRef="#ctx0" brushRef="#br0" timeOffset="37812.4">27184 9027 2816 0,'0'0'1344'0,"7"0"1657"0,20-2 1008 16,2-6 112-16,-3 2-1201 16,4-8-1015-1,9-1-961-15,2-6-472 16,-2 2-336-16,-12 4-40 16,-11-1-104-16,-9 9-48 15,-7 7 56-15,0 0-296 0,-13 0-192 16,-18-2 40-16,-12 4 224 15,-13 3 248-15,-3 8-64 16,6 21 16-16,9 6 328 16,14-1 192-16,9 0 560 15,11 1-96 1,9 13-15-16,4-9-73 16,7-5-328-16,10-10-488 15,17-4-208-15,10-6-280 16,3-12-1465-16,12-2-3664 15,1-5-4993-15,-4-12 3721 16</inkml:trace>
  <inkml:trace contextRef="#ctx0" brushRef="#br0" timeOffset="40217.6">7829 12314 2672 0,'0'0'0'0,"-22"-5"-32"0,4 5-8 0,2-10 56 15,3 11-32-15,2-1 56 16,-2-2-32-16,4 3-8 16,-2-5-24-16,-4 3 40 15,-1-3-16-15,0 3 72 16,16 1-72-16,-24 1 232 15,-8 3 64-15,5 2 48 0,-12-3 0 16,1-3 128 0,-4 2-23-16,-5 6 55 15,-12 0-24-15,8-7-40 16,-2-2 8-16,-7-3-48 16,8-5-8-16,-9-9-40 15,6-13 40-15,-6-8-40 16,2 8-192-16,1-22 80 15,0-10-32-15,13-17-80 16,5-11 9 0,3 12 47-16,0-5-8 15,1-5 48-15,0-8 152 16,14-4 168-16,19 5 40 16,12-11-40-16,41-21-136 15,14-6-72-15,29-9-152 16,34 14 16-16,20-6-392 15,9-4 280-15,16 8 216 16,14 14-256-16,-11 19-88 16,3 28 16-1,-2 22 208-15,-19 38-136 16,-9 19-16-16,-2 41 24 16,-10 13 120-16,-14 19 17 15,-35-16-9-15,42 75 328 16,-43-28-520-16,-18 4 616 15,-29 1-280-15,-25 10 200 16,-15-12-64 0,-39 53 32-16,-61 50-240 0,19-90 112 15,-48 49 232 1,-24-23 329-16,-22-18-249 16,-17-11-392-16,2-15-232 15,-11-36 296-15,21-12-488 16,12-23 136-16,22-12-144 15,14-2-584-15,22-16-1041 16,29-12-1471-16,26-2-2466 16,22 5-351-16,18 4 3089 15</inkml:trace>
  <inkml:trace contextRef="#ctx0" brushRef="#br0" timeOffset="48512.44">30344 10741 4985 0,'-77'-14'4072'0,"66"8"-2423"16,3 0 783-16,5-2-135 15,3 8-2297-15,3 5 2232 16,21 10-1568-16,13 19 17 15,-10 8-105-15,17 22 296 16,10 20 104-16,-17 19 184 16,-13 5-360-1,-3-6-103-15,-10-14-33 16,-8-22-184-16,9 6-136 16,-12-21-80-16,9-20-344 15,-6-15 208-15,-3-21-16 16,4-6-72-16,-1-8 304 15,-5-30-352-15,2-23-16 16,-1-20-120-16,-7-23-88 16,0 7 96-16,8 5 168 15,6 25-56 1,10 30 16-16,2 8 0 16,14 11 16-16,-10 13-96 15,15 7-8-15,-10 11-96 16,4 15 160-16,-15 3 0 15,-10 4-160-15,-6 20 80 16,-14-4 0-16,-17 8 168 16,-10 1-16-16,-4-9 40 15,6-13 0 1,15-8-16-16,8 1-88 16,8 8 232-16,11 1-128 15,13-9 88-15,13 5 152 16,7-5-104-16,10 15-64 15,1-24 0-15,12 4-8 16,-9-5-136-16,-9-5-64 16,-13-4-192-16,-6 3-992 15,-4-4-1633-15,-9 0-2296 16,1 3-2993-16,-2-3 1505 16,-8-13 4337-16</inkml:trace>
  <inkml:trace contextRef="#ctx0" brushRef="#br0" timeOffset="49229.63">31135 11058 4857 0,'0'0'0'0,"-26"0"3672"0,15-4-1487 0,10-10 871 16,7 4-359-16,12-2-593 15,12-6-767-15,12 3-257 16,19-19-312-16,0 4-264 15,3 1-328 1,-6 1-296-16,-58 28 120 0,57-15-184 0,-26 0-2496 16,9 15-5146-1,-22 9-1144-15,-15 11 6322 0</inkml:trace>
  <inkml:trace contextRef="#ctx0" brushRef="#br0" timeOffset="49917.95">31194 12471 2720 0,'-9'-27'1880'0,"-7"-22"-359"16,6-15 2096-16,2 8-41 15,-8 29-951-15,2 2-385 16,-4-3-663 0,-1-4-593-16,-12 27-280 15,6 18-472-15,-12 18 104 16,-8 17-320-16,45-48-16 0,-40 48 96 15,4 3 88-15,14 25 72 16,-2-7-184-16,14-11-32 16,4-17 48-16,9-12-192 15,12-4 96-15,12 4 1305 16,5-27-1986-16,14 21 817 16,14-19-224-1,2 1-112-15,-1-1 344 16,-11 3 529-16,-7 12-1 15,-15 0-872-15,-12 6 1288 16,-5 6 256-16,-13 23-440 16,-17-1-528-16,-12 6-512 15,-7-6 32-15,7-1 713 16,3-2-1330-16,10-28-2191 16,12-22-3130-16,9-5-3408 15,14-42 2825 1,15 3 4065-16</inkml:trace>
  <inkml:trace contextRef="#ctx0" brushRef="#br0" timeOffset="50105.29">31573 12577 6377 0,'0'0'0'0,"0"-32"4753"0,16 27-1248 0,19-25 904 15,-12-21-1673 1,17 43-823-16,-3-17-841 15,4-11-568-15,1-2-648 16,-2 2-104-16,-14 18-448 16,-7 10-2385-16,-19 8 3081 15,21-16-6953-15,-3 21-3434 0,-7 0 6635 16</inkml:trace>
  <inkml:trace contextRef="#ctx0" brushRef="#br0" timeOffset="61042">25940 14948 1848 0,'-34'5'312'0,"-9"14"-24"16,14-1-192-16,6 5-56 16,7-23-32-16,8 5 16 15,7-4 48-15,1-1-72 16,9-2 760-16,6-16-224 16,6 8 80-16,-4-7 233 15,-17 17-849-15,24 1 1032 0,-1-1-72 16,-5 0 48-1,-1 1-95-15,1 2 223 16,9-7 80-16,8 0-64 16,7 2-152-16,9-12 1 15,17 12-273-15,12-26-24 16,8-15-160-16,23 30-192 16,8-9-304-16,15 18 200 15,12-9-80-15,5-2-128 16,8 13-16-16,6 2 32 15,3 2 8 1,4 6 208-16,16 9-192 16,-4-10-48-16,7 10 24 15,2 11 296-15,-6 1 193 16,-1 14-33-16,5-16-144 16,-10 1-128-16,5-11 168 15,-3 10 176-15,-8-12-368 16,3 15-96-16,2-14-160 15,-13-8 104 1,-5 6-144-16,-20-8-8 0,-15 14 64 16,-13 4-120-1,-16-8 320-15,-4 2 56 16,-2-18-24-16,-18 10 112 16,-7-3-208-16,-11 9 168 15,-14-6 72-15,-8-4-120 16,-7-1 137-16,-3-10-281 15,-5 14 184-15,-8-9-120 16,-7 6 16-16,2-4-168 16,-6 1-304-16,0-6 32 15,0-7-801 1,-2 10-1087-16,-10-10-2345 16,-21-15-3417-16,-24-35 1913 15,-19 1 3985-15</inkml:trace>
  <inkml:trace contextRef="#ctx0" brushRef="#br1" timeOffset="76591.97">12863 6650 5705 0,'-79'8'2952'0,"50"3"-2119"0,23-13-57 16,6-10-624-16,0 10-144 15,0-3-176-15,16 5-745 16,1 10-2151-16,3 19 63 16,-4-4-271-1</inkml:trace>
  <inkml:trace contextRef="#ctx0" brushRef="#br1" timeOffset="76775.86">12842 7232 4256 0,'-37'30'1185'16,"21"5"-201"-16,9-25 1176 16,4-6-1223-16,3-4-937 15,3 4-593-15,14 1-1911 16,7 9-737-16,-8 23 65 16</inkml:trace>
  <inkml:trace contextRef="#ctx0" brushRef="#br1" timeOffset="76910.67">12818 7756 3240 0,'-24'39'1192'16,"-4"6"233"-16,14-16 1151 15,3-12-903-15,4-5-1001 16,4-3-784-16,11-7-520 16,11 9-3345-16,4-4 704 15,-14-4 497-15</inkml:trace>
  <inkml:trace contextRef="#ctx0" brushRef="#br1" timeOffset="77511.23">12547 10564 4232 0,'-8'5'1145'0,"-28"39"463"0,28-24 232 0,7-17 577 16,1-9-545-16,6-19-39 16,10-16-505-16,3-3-808 15,10-8-360-15,-6 11 56 16,1-19-96-16,3-3-160 15,-27 63 40-15,23-58 240 0,-7 5-104 16,-2 12-80-16,-6-1 48 16,-2 16-24-16,1-2-88 15,-7 8-512 1,3 4-2600-16,7 1-3498 16,1 2 1617-16,-8 3 2409 0</inkml:trace>
  <inkml:trace contextRef="#ctx0" brushRef="#br1" timeOffset="77727.86">12859 9673 5385 0,'-4'0'1344'0,"-24"3"1072"16,16-12 3186 0,-9-7-1433-16,3-3-1897 15,7 0-1304-15,0-2-696 16,9-20-464-16,8 21-304 15,10-17-3017-15,2-1-2080 16,-3 12-1208-16,-15 26 6801 16,14-33-3345-16,-8 13 865 0</inkml:trace>
  <inkml:trace contextRef="#ctx0" brushRef="#br1" timeOffset="77893.7">12855 9036 2712 0,'-2'0'320'15,"-14"-14"1657"-15,6 2 2167 16,-1-7-655-16,0 5-1992 16,3 12-1457-16,6-11-1449 15,2-2-3720-15,15-13 264 16,-7 11 2097-16</inkml:trace>
  <inkml:trace contextRef="#ctx0" brushRef="#br1" timeOffset="78076.32">12906 8476 4104 0,'-13'0'2737'0,"-13"-8"880"15,7-17 1384-15,2 14-2689 16,9-16-1584-16,0-18-792 16,8-1-1112-16,14-10-1704 15,0-8-2097-15,7 4 111 16,-6-4 2938-16,-15 64 1928 15,11-63-184-15,-5-7 112 16,-2 53-2272-16</inkml:trace>
  <inkml:trace contextRef="#ctx0" brushRef="#br1" timeOffset="78212.6">12925 7734 2416 0,'0'-20'48'15,"0"-31"24"-15,0 14 400 16,-8 1 632-16,2-3-31 16,6 8-1-16,0-7-64 15,-2 4-480-15,2 8-520 16,0-11-608-16,3-6-1848 15,9-8 327 1,-9 23-503-16</inkml:trace>
  <inkml:trace contextRef="#ctx0" brushRef="#br1" timeOffset="78339.75">12871 7013 4056 0,'0'0'0'15,"-29"-4"1017"-15,19-19 167 0,4-12-520 16,6 7-1304 0,9 3-2001-16,-2 7-991 15</inkml:trace>
  <inkml:trace contextRef="#ctx0" brushRef="#br1" timeOffset="80557.47">11026 7389 3696 0,'-42'4'1033'0,"26"1"431"0,10-5 416 15,3-7-535-15,3 4-641 16,3 3-552-16,8-3-200 16,16 3-304-16,-1 3-1385 15,13 15-1447-15,4 24 1319 16,-30-23-1215-16</inkml:trace>
  <inkml:trace contextRef="#ctx0" brushRef="#br1" timeOffset="80711">11336 8169 3176 0,'-7'18'144'0,"-4"69"752"16,8-7 1377-16,3-34-641 15,0 12-319-15,9-34-1153 16,20 14-288-16,10-16-1153 15,-4-4-1063-15,15 23-561 16,-29-34-23-16</inkml:trace>
  <inkml:trace contextRef="#ctx0" brushRef="#br1" timeOffset="80903.25">11758 9146 3464 0,'-12'57'1000'16,"6"19"1737"-16,4-21 896 15,-1-12-1017-15,6-13-575 16,7-10-793-16,8 1-632 16,1-13-240-1,14-3-288-15,-8-5-112 16,0 0-456-16,-25 0 480 16,31 5-2392-16,-4 16-2185 0,-8 17-872 15,5 6 3168-15,-13-16-327 16</inkml:trace>
  <inkml:trace contextRef="#ctx0" brushRef="#br1" timeOffset="81090.59">12054 9971 2728 0,'0'0'0'0,"-6"88"1216"16,6-12 1777-16,0-6 632 15,0-3-120-15,3-5-873 16,5-13-808 0,2-4-847-16,3-5-641 15,7-19-280-15,0-5-152 16,9-5-808-16,-10-2-2121 15,-19-9 3025-15,19 5-5361 0,-1-5-1169 16,-7-11 2562-16</inkml:trace>
  <inkml:trace contextRef="#ctx0" brushRef="#br1" timeOffset="81408.42">10943 7331 4120 0,'-7'-6'440'0,"-26"-22"1113"16,18-6 1223-16,4-1-391 16,5 23-1089-16,2 4-984 15,4 5-568-15,16 3-1416 16,10 3-2601-16,9 26 1008 16,-27-10-143-16</inkml:trace>
  <inkml:trace contextRef="#ctx0" brushRef="#br1" timeOffset="81545.8">11230 7750 3328 0,'0'0'0'0,"-5"82"1032"0,5-10 1657 15,3-20 352-15,4 3-1177 16,5-11-1304-16,9 0-480 16,16-5-1024-16,15 5-2985 15,-24-9 552-15,22 22-959 16</inkml:trace>
  <inkml:trace contextRef="#ctx0" brushRef="#br1" timeOffset="81670.66">11759 8657 3104 0,'0'6'136'0,"0"67"1120"16,13-23 633-16,0 17-153 16,1-6-744-16,13-4-1000 15,6 2-1128-15,10 4-2241 16,-1 15 1417-1,-38-57-664-15</inkml:trace>
  <inkml:trace contextRef="#ctx0" brushRef="#br1" timeOffset="81810.25">12175 9957 3144 0,'0'0'0'0,"3"146"2649"16,13-6 1872-16,5-10-825 16,-5-18-1855-16,13-18-1457 15,-2-27-488-15,8-18-544 16,-16-24-2073-16,-3-5-3208 15,-9 0 1584-15,-7-16 1865 16</inkml:trace>
  <inkml:trace contextRef="#ctx0" brushRef="#br1" timeOffset="82066.28">10845 9275 10674 0,'0'0'0'0,"-98"40"2576"16,63-21-591-16,20-23-1249 15,6-11-664-15,7-12-464 16,17-12-1385-16,28-3-2984 15,7-9-224-15,-4-17 865 16</inkml:trace>
  <inkml:trace contextRef="#ctx0" brushRef="#br1" timeOffset="82217.14">11219 8525 4200 0,'-5'0'745'0,"-10"-8"2143"16,11 6 913-16,-1-6-2129 15,3-2-1224-15,9-16-544 16,29-30-1056-16,6 5-3657 16,0-14 432-16,-8 31 1065 15</inkml:trace>
  <inkml:trace contextRef="#ctx0" brushRef="#br1" timeOffset="82411.86">11785 7812 3016 0,'0'-2'24'0,"14"-25"720"15,2-23 1337-15,13-6 335 16,10-13-431-16,15-18-1145 16,7-16-704-1,6-4-168-15,-1 18-440 0,-6 18-969 16,-20 29-1511-16,-7 7 751 16,-33 35 2201-16,24-18-1352 15,-19 13-1432-15</inkml:trace>
  <inkml:trace contextRef="#ctx0" brushRef="#br1" timeOffset="82965.09">4751 9081 2144 0,'-36'0'360'0,"-22"18"144"0,43 1-144 0,12-12-304 0,29-7-56 16,6 0 32-16,16-18 80 15,21-29 56-15,16-6-104 16,11 8-776 0,16-19-192-16,-22 6-1272 0</inkml:trace>
  <inkml:trace contextRef="#ctx0" brushRef="#br1" timeOffset="83154.48">6128 8183 2200 0,'20'-21'928'15,"29"-12"128"-15,7-20 777 0,3 0-505 16,12-17-648-16,-9 10-504 16,4-1-144-1,-2 6-288-15,-1 4-1192 16,9 8-1001-16,3 9 1457 16,-35 15-2088-16</inkml:trace>
  <inkml:trace contextRef="#ctx0" brushRef="#br1" timeOffset="83279.11">7305 7406 2976 0,'3'0'264'0,"24"-3"-168"16,7-12 384-16,6-13 128 15,-5-2-119 1,7-5-97-16,21-14-368 16,4 6-264-16,5 1-913 15,-6 17 481-15,-16 10-2584 0</inkml:trace>
  <inkml:trace contextRef="#ctx0" brushRef="#br1" timeOffset="83432.85">8142 7002 3328 0,'10'-8'128'0,"22"2"1008"15,-10-11 425-15,7-2 87 16,5-5-336 0,11-12-791-16,19-7-385 15,10-1-256-15,3 4-969 16,-7 4-1135-16,2 0 23 15,-72 36 2201-15,68-40-688 0,-36 22-2752 0</inkml:trace>
  <inkml:trace contextRef="#ctx0" brushRef="#br1" timeOffset="84093.87">7557 14914 3016 0,'-79'40'1096'0,"23"-12"-191"16,37-22 847-16,0-35-312 16,17-12-352-16,7 7-463 15,44-29-217-15,17-3-168 16,24 1-536-16,3 20-2137 15,-13 0-623 1,33-8 1231-16,-88 48-1127 0</inkml:trace>
  <inkml:trace contextRef="#ctx0" brushRef="#br1" timeOffset="84230.44">8339 14356 6273 0,'-1'-3'856'0,"-4"-14"608"16,8 12 1065-16,13-33-97 15,10 9-671-15,14-21-1033 16,21-38-656 0,11 0-888-16,8-10-2513 15,12 6-2416-15,4 11-472 16</inkml:trace>
  <inkml:trace contextRef="#ctx0" brushRef="#br1" timeOffset="84385.53">9536 13429 4408 0,'-2'0'1593'0,"28"-11"671"0,11-12 497 16,0-20-1065-16,13-20-1576 15,9-9-248 1,13 8-1056-16,5-3-4409 16,11 18 2776-16,-46 21-295 0</inkml:trace>
  <inkml:trace contextRef="#ctx0" brushRef="#br1" timeOffset="84549.86">10545 12764 3272 0,'3'-19'1088'15,"10"19"1241"-15,0-16 464 16,14-8-1665-16,10-10-712 16,13-15-1056-16,12-5-1817 15,12-1-1744-15,8 11 2865 16,-44 44-1048-16</inkml:trace>
  <inkml:trace contextRef="#ctx0" brushRef="#br1" timeOffset="84716.87">11353 12402 2224 0,'0'0'0'0,"10"3"1024"15,-7-3 2705 1,5-5 232-16,2 5-1241 0,-4-18-935 16,15 6-1089-1,10-37-664-15,15 2-488 16,5 13-1337-16,17-7-1999 15,-6-12-1209-15,-62 53 5001 16,71-58-2881-16,-23 37 641 0</inkml:trace>
  <inkml:trace contextRef="#ctx1" brushRef="#br2">28756 16240 0</inkml:trace>
  <inkml:trace contextRef="#ctx0" brushRef="#br2" timeOffset="93862.81">12667 6570 3648 0,'-34'-42'944'0,"29"30"153"16,-1-6 439-16,-2 1 208 15,2 5-175-15,2 10-737 16,3 2-752-16,1 1-200 15,13 20-112-15,4 18-920 16,12 13-1793-16,-6 7 56 16,-17-5-1063-16</inkml:trace>
  <inkml:trace contextRef="#ctx0" brushRef="#br2" timeOffset="93986.44">12705 7081 3472 0,'-24'8'56'16,"-4"24"416"-16,12-3 297 15,-1-15 487-15,1-4-56 16,2 1-624-16,8-3-560 16,9 2-288-16,13 8-1112 15,3 13-881-15,0 13-1463 16</inkml:trace>
  <inkml:trace contextRef="#ctx0" brushRef="#br2" timeOffset="94136.69">12686 7555 3336 0,'-1'1'8'0,"-15"42"312"0,8-4 496 16,1-19 369-16,1 5-1 16,-4 4-328-16,7 4-632 15,3 8-200-15,10-6-480 16,7 8-1440-16,1 6-217 16,6-1-999-1</inkml:trace>
  <inkml:trace contextRef="#ctx0" brushRef="#br2" timeOffset="94279.2">12760 8276 3080 0,'-2'5'-24'16,"-14"55"304"-16,4-9 696 16,-1-12 537-16,-5 2 47 15,2-8-408-15,8-3-728 16,5 8-400-16,6-8-528 16,10 19-1696-16,3 9-537 15,-7-8-799 1</inkml:trace>
  <inkml:trace contextRef="#ctx0" brushRef="#br2" timeOffset="94557.69">12744 9275 2392 0,'-26'51'1488'0,"-3"35"81"15,13-14 311-15,4-17 329 16,-9-6-593-16,9 1-976 16,1 8-544-16,8-2-368 15,3 4-1512-15,-2-3-1233 16,6 8 248-1,-4 1 1521-15,0-66 1248 0,-2 61-80 16,-3-2 96-16,2 2 24 16,-3-1-16-16,-4 3 760 15,4-3 921-15,-4 3 7 16,0-12-112-16,4-4-471 16,-1 8-761-16,3-7-320 15,-1-5-200-15,2-7-785 16,3-3-2591-16,-2-2-1993 15</inkml:trace>
  <inkml:trace contextRef="#ctx0" brushRef="#br2" timeOffset="94980.74">10624 9412 4681 0,'-45'-20'712'0,"-5"10"544"0,40 1-912 0,17-45 144 16,20-5 40-16,10 7-424 15,11 12-128-15,6 0-440 16,12 0-1520-16,10-12-9 16,-36 13-1647-16</inkml:trace>
  <inkml:trace contextRef="#ctx0" brushRef="#br2" timeOffset="95131.33">11326 8468 3536 0,'-2'-15'136'16,"-2"-16"905"-16,7-6 255 15,3-19 536-15,-1 3 89 16,13 4-1105-16,12-5-744 16,2-4-136-16,13 10-1152 15,8 6-2201-15,14 0 144 16,-50 25 601-16</inkml:trace>
  <inkml:trace contextRef="#ctx0" brushRef="#br2" timeOffset="95298.23">11936 7724 3296 0,'0'0'0'0,"-16"-15"1561"16,12 13-561-16,4-26 184 16,4 2-16-16,8-12-808 15,17-2-400-15,2-7-184 16,10 6-784-16,14 7-1232 16,-1-1 679-1,3 2 1297-15,-57 33 264 0,45-38-232 16,-26 33-2760-16</inkml:trace>
  <inkml:trace contextRef="#ctx0" brushRef="#br2" timeOffset="95404.41">12370 7232 3224 0,'8'-27'80'0,"34"-32"40"16,-5 14 520-16,-11-3 737 16,1-1-137-16,-3-16-360 15,11 10-528 1,4 12-328-16,1-6-336 0,-16 13-944 16,11 9-1257-16,-30 22-1335 15</inkml:trace>
  <inkml:trace contextRef="#ctx0" brushRef="#br2" timeOffset="95674.56">10986 7007 4384 0,'0'0'0'15,"-109"-31"1713"-15,56 23 383 0,24-1-551 16,23-8-649-16,9 3-688 16,13 8-240-16,21 7-184 15,3 18-1169-15,10 20-1287 16,1 21 319-16,-19-25-1823 15</inkml:trace>
  <inkml:trace contextRef="#ctx0" brushRef="#br2" timeOffset="95826.64">11273 7472 3560 0,'0'20'16'0,"0"29"40"16,3-9 416-16,-3-8 409 15,4-2-169-15,-4 10-432 16,0-1-304-16,9 1-256 15,12 3-1297 1,0-4-2511-16</inkml:trace>
  <inkml:trace contextRef="#ctx0" brushRef="#br2" timeOffset="95993.59">11693 8427 3368 0,'0'6'-24'0,"4"76"136"0,23-6 320 15,-13-10 136-15,7 3-175 16,2 10-305-16,13 4-256 16,9 5-801-1,4 10 129-15,-37-74-2112 0</inkml:trace>
  <inkml:trace contextRef="#ctx0" brushRef="#br2" timeOffset="96131.42">12373 10107 2600 0,'39'89'-56'0,"-13"-15"88"16,-10-5-80-16,1 9 8 15,-10-9-88 1,-7-19-2224-16</inkml:trace>
  <inkml:trace contextRef="#ctx0" brushRef="#br2" timeOffset="96814.46">4835 9081 1776 0,'-37'-17'32'0,"-18"-5"160"0,35 20 128 16,0 2-120-16,14-4-64 16,6-5-72-16,9-6-56 15,12 0-24-15,26-1-376 16,19-3-328-16,-28 13-872 15</inkml:trace>
  <inkml:trace contextRef="#ctx0" brushRef="#br2" timeOffset="96967.14">5314 8721 2240 0,'-4'-6'-16'0,"-3"-10"344"0,7 14 64 15,7-8 144-15,7-8 8 16,-1 2-200-16,3 0-344 15,22 1-80-15,2-3-992 16,29-10 128 0,-54 25-1320-16</inkml:trace>
  <inkml:trace contextRef="#ctx0" brushRef="#br2" timeOffset="97116.83">5914 8325 2360 0,'7'-31'160'0,"22"12"480"16,1-16 88-16,-3 7-64 15,12-7-239-15,4 1-289 16,10-4-176-16,18 2-857 16,9 2-599-1,-38 16-1176-15</inkml:trace>
  <inkml:trace contextRef="#ctx0" brushRef="#br2" timeOffset="97248.23">6987 7565 2960 0,'0'0'0'0,"20"-45"672"0,15 17 160 16,5-10 41-16,-14 12-369 16,12 8-400-1,7 1-88-15,13 5-392 16,8 2-1281-16,9-6-2263 16</inkml:trace>
  <inkml:trace contextRef="#ctx0" brushRef="#br2" timeOffset="97401.45">8064 6956 2768 0,'20'-42'704'16,"38"-23"553"-16,8 3 47 0,8-4 128 15,1-2-328 1,4 10-704-16,7 14-328 16,-1 23-552-16,-1 14-1640 15,1 7-585-15,-45 7-1023 0</inkml:trace>
  <inkml:trace contextRef="#ctx0" brushRef="#br2" timeOffset="97890.82">7563 14700 2712 0,'0'0'0'0,"-101"76"56"0,71 5-80 0,22-33-120 16,16-19 32-16,6-7 144 16,2-19-72-16,11-23-160 15,15-4-56-15,11-11 160 16,-11 1-1824-16</inkml:trace>
  <inkml:trace contextRef="#ctx0" brushRef="#br2" timeOffset="98013.96">8275 14478 3136 0,'4'-19'632'16,"37"-55"-264"-16,-5 30 497 15,7-10-81-15,3 1-472 16,15 13-280-16,10-29-544 16,9 1-553-16,-19 26-3335 15</inkml:trace>
  <inkml:trace contextRef="#ctx0" brushRef="#br2" timeOffset="98178.99">9243 13734 3104 0,'6'-42'1168'0,"32"-5"-151"15,3-7 175-15,8-9-8 16,6-1-352-16,7 3-576 16,11 20-144-16,3 3-784 15,6 12-1688-15,13-7 399 16,-44 16-1903-16</inkml:trace>
  <inkml:trace contextRef="#ctx0" brushRef="#br2" timeOffset="98310.29">10368 13004 3336 0,'10'-24'648'0,"32"-24"993"16,3-13 183-16,8-7 72 16,14 20-1223-16,12-6-809 15,1-10 72-15,-3 15-521 16,5 19-1479-16,6 20-801 15,3 2 1265-15,-71 10-1096 16</inkml:trace>
  <inkml:trace contextRef="#ctx0" brushRef="#br2" timeOffset="98420.64">11344 12542 2768 0,'-4'0'240'16,"-26"-17"960"-16,17 10-992 15,13 12-624-15,7 2-776 16,1-5-1608-16</inkml:trace>
  <inkml:trace contextRef="#ctx0" brushRef="#br2" timeOffset="113452.25">12858 6609 2656 0,'0'0'16'0,"0"-4"32"15,-2 0-32-15,-1-2 40 16,0 6 192-16,-4-4 304 16,3 4 168-16,0 0 185 15,1 0 31-15,2 0-152 16,-1 0-64-1,-1 0-136-15,3 0-584 16,-2 3 760-16,1-1-464 16,-3 1-47-16,3 2 15 15,-4 0 0-15,5 0-88 16,-2-3 232-16,-4 6-104 16,3-4 0-16,0-2-88 15,-1 1-72-15,3-3-120 16,1 1-112-16,0 0-240 15,6 3-1392-15,5 10-2881 16,2 27 2376-16,-10-26-455 16</inkml:trace>
  <inkml:trace contextRef="#ctx0" brushRef="#br2" timeOffset="114109.93">12622 10832 5577 0,'-54'0'1752'0,"31"0"-1824"0,17 0-408 0,6 0 480 15,0 0 0-15,0-8 752 16,3 5-752-16,2 1 32 16,1-3-16-16,1 2-72 15,-1-4 80 1,0-3 8-16,-6 10-32 0,12-3 40 15,-12 0 0-15,3 5-56 16,3 2-496-16,1 0-1160 16,4-3-1273-16,5-7 2193 15,-11 1-1000-15</inkml:trace>
  <inkml:trace contextRef="#ctx0" brushRef="#br2" timeOffset="115114.13">12904 6528 2584 0,'0'0'0'0,"-9"-13"16"0,4 8 0 0,3 1 24 16,-1-4 248-16,-2 5 144 16,5 3-432-16,0-3 416 15,0 3-416-15,-1-4 864 16,1 4-864-16,0-4 1273 15,0 4-1273-15,0 0 0 0,-2-2 1104 16,0 2-744-16,-1 0-264 16,3 0-96-16,0 0 0 15,-1-3 48-15,1 3-48 16,-2 0-48 0,-1 0 64-16,3 0-16 15,0 0 0-15,0 0 0 16,0 0 0-16,0 0-72 15,0 0 144-15,0 0-72 16,3 0-232-16,-3-5 208 16,0 5 24-16,0 0 0 15,0 0 0 1,0 0 0-16,0 0 0 16,0 0-184-16,0 0 368 15,3 0-1528-15,7 0-457 16,1 0 1065-16,-1 3 136 15,-4-3 512-15,1 2 32 16,1 2 48-16,-2 1-16 16,-3 2 32-16,-3-4-8 15,3 2-16-15,-3 2 40 16,4-4 0 0,-4 0 0-16,0 1-64 15,0-3 96-15,0 3-48 16,0-1 8-16,-2 4 72 15,0-4 104-15,-2 4-48 16,2-2-104-16,2-4-120 16,3 4-168-1,7-5 32-15,3 4-2392 0</inkml:trace>
  <inkml:trace contextRef="#ctx0" brushRef="#br2" timeOffset="115273.86">12985 6694 2472 0,'-24'3'40'0,"12"7"-1800"0</inkml:trace>
  <inkml:trace contextRef="#ctx0" brushRef="#br2" timeOffset="115464.78">12887 7002 2640 0,'0'0'0'0,"-8"0"104"0,-26 14 152 15,18 6-264-15,8-5-8 16,3-8-96-16,2 9-240 16,9 11 168-16,-6-8-2136 0</inkml:trace>
  <inkml:trace contextRef="#ctx0" brushRef="#br2" timeOffset="115622.58">12861 7812 2704 0,'-24'28'496'0,"6"16"-368"16,6 0 240 0,2-16 312-16,7-3-568 15,3 7-624-15,6 9-576 16,9 9 416-16,-9-4-1536 16</inkml:trace>
  <inkml:trace contextRef="#ctx0" brushRef="#br2" timeOffset="116481.64">11753 11398 2008 0,'0'0'0'0,"-18"0"48"0,10-6-8 16,-3 0 448-16,-4-3 800 16,1 3 353-16,-2-9-361 15,3 1 176-15,-3-5 425 16,0 3 23 0,-2-2-48-16,-6 3-63 0,24 15-1793 15,-40-19 1880-15,0 3-111 16,-13-12-153-16,-11-6-184 15,-16 9-127-15,-10 12 47 16,-11-9-496-16,1-11-40 16,3-11-8-16,4-2-159 15,4 8-153-15,12 3-48 16,15 6-200-16,12-9-120 16,13 16 16-16,16 9-256 15,5 0 40-15,8 13-48 16,4-3-320-1,2 4-609-15,2 1-879 16,0 1-785-16,13 7-727 16,14 10-1833-16,16-6-2113 15,18-8 2921-15,-40-6 1841 16</inkml:trace>
  <inkml:trace contextRef="#ctx0" brushRef="#br2" timeOffset="117010.84">9802 9208 2928 0,'0'0'0'0,"-17"0"656"0,5 5 240 16,1 2 2057-16,-2-7 608 15,2 0-625-15,5 0-511 16,1-8-225 0,3-21-119-16,2-11-249 15,4-22-319-15,24-34-105 16,-28 96-1408-16,28-122 1000 0,15-25-360 16,-1-9-192-16,12-6-176 15,-7 0-272-15,-4 11 144 16,-17 18-112-16,3 16-136 15,-10 3-656-15,-6 17-672 16,-1 14-640-16,5 21-1617 16,18 21-2080-1,13-19-2025-15,18-3 4129 16,-25 26 1033-16</inkml:trace>
  <inkml:trace contextRef="#ctx0" brushRef="#br2" timeOffset="117354.3">11278 5947 6529 0,'-24'-7'1848'0,"-2"0"-399"0,23 3-417 0,9-2 1976 16,23-8-431-16,31 1-1233 15,20-4-255-15,18-10-273 16,14 9-336 0,11-1-120-16,-20-4-104 15,-5-3-240-15,-98 26-16 0,85-20 8 16,-16-4 0-16,-10 0-80 15,-14 4-232-15,-8 1-704 16,-21 8-1169-16,-1 4-1840 16,-12 7-2016-16,-3 0 6033 15,-7 2-7201-15</inkml:trace>
  <inkml:trace contextRef="#ctx0" brushRef="#br2" timeOffset="129735.09">8704 8584 2496 0,'-4'-1'-40'0,"3"-4"40"0,-6 1 104 0,3 1 768 15,-6-4 1209-15,-1 3-529 16,-2-1 56-1,-10 0 201-15,1 0-369 16,8 0-272-16,-12 2 49 16,-9 3-17-16,-1-2-80 15,-9 2-40-15,-9-5 265 16,7 4-281-16,-10-16-32 16,2 1-152-16,0-17-8 15,7-22-287-15,7-10-353 16,17-23 0-16,6 1-64 15,10 8 192 1,3 8-192-16,15-5-24 16,14 3-16-16,27-20-96 15,4 6 48-15,7 2 112 16,7 17-104-16,2 15 24 16,12 13 48-16,1 21-88 15,1 9 176-15,0 18-64 16,-2 22-96-16,-1 28 56 15,-7 11 24 1,-11 20 168-16,-11 3 88 16,-25 2-24-16,-12 4-312 15,-13-3 505-15,-14-4 71 16,-15-17-88-16,-6-20-448 16,-5-9 40-16,-6-13-192 15,1-9 656-15,-3-9-672 16,0-9-520-16,-6-2-1072 15,3-1-1769 1,9 6-2344-16,5-3-5002 0,14-5 4882 16,13-5 3393-16</inkml:trace>
  <inkml:trace contextRef="#ctx0" brushRef="#br2" timeOffset="130762.12">8529 8535 2536 0,'-40'0'8'0,"-4"0"40"0,6-6 440 16,-1-3 1048-16,9-6 721 15,6 1 63-15,3 0-79 16,13 4-73-16,5 4-487 16,6-4-601-16,16 0-176 15,-19 10-904-15,39 0 1048 0,9 7 73 16,8 20-137-16,11-5-272 15,2 6 40 1,3-13-288-16,-1 0-136 16,-12-10-144-16,-4-1-272 15,-13-2-16-15,4 0-1232 16,5 3-2937-16,4 1-5401 16,11-1 2297-16</inkml:trace>
  <inkml:trace contextRef="#ctx0" brushRef="#br2" timeOffset="131592.45">7462 10438 2560 0,'-43'2'392'0,"12"13"88"0,10-5 961 15,9-9 871-15,4-1-568 16,3 0-647-16,5-3-393 16,9-4 56-16,20 7 264 15,13 5 104-15,11 14-31 16,14 12 39-16,-67-31-1136 16,69 29 864-16,3 1-144 0,1-10-408 15,2 0-72-15,-8-7-184 16,-4 0-104-1,-4-12-1848-15,-1-8-5314 16,6-23 193-16,-51 10 5129 0</inkml:trace>
  <inkml:trace contextRef="#ctx0" brushRef="#br2" timeOffset="132106.15">11154 5022 4889 0,'-49'-20'2352'0,"-17"1"-768"16,23 19-23-16,17-3 887 15,7 3-695-15,9 2-1121 16,9 11-408-16,7 9-72 16,21-2 24-16,25 13-248 15,15-7 72-15,8-5-104 16,-75-21 104-16,87 9-56 0,-7-5 64 15,-3-4-1072-15,-16 0-2721 16,-19-4-2016-16,-17 13 3232 16,-21-4 249-16</inkml:trace>
  <inkml:trace contextRef="#ctx0" brushRef="#br2" timeOffset="132949.79">10385 12562 4825 0,'-7'-8'2480'0,"6"1"-1976"15,28 3-16-15,2 3 2265 16,27 2-473-16,18 18-1319 16,12 1-633-16,4-4-72 15,-2-10-40-15,-3-3-136 16,-16-8-728-1,-21-4-1233-15,-48 9 1881 0,23-5-4849 16,-20 5-176-16,-29 1 2265 0</inkml:trace>
  <inkml:trace contextRef="#ctx0" brushRef="#br2" timeOffset="133467.72">5192 10608 4504 0,'-67'-10'1001'0,"35"5"-225"16,22 10 96-16,9-5 736 16,9-5-311-16,24-12-569 15,29 6-360-15,24 0-152 16,16 11-112-16,11 11-32 15,-3 2-640-15,-8-1-1449 16,-101-12 2017-16,97 18-3440 0,-3 20 311 16,-14 6 745-1</inkml:trace>
  <inkml:trace contextRef="#ctx0" brushRef="#br2" timeOffset="133843.98">6917 13935 4592 0,'-23'0'1889'0,"-1"1"-1169"15,21-6-264-15,3 0 1353 16,18 3-105-16,20-7-944 16,-11 4-384-1,38-19-648-15,40 11 560 16,-36 10-264-16,52-11 96 15,-46 11-56-15,-75 3-64 0,90-14-952 16,-10 3-2761-16,-9-5-1640 16,-41 7 2849-16</inkml:trace>
  <inkml:trace contextRef="#ctx1" brushRef="#br2" timeOffset="47384.51">33817 18442 0</inkml:trace>
  <inkml:trace contextRef="#ctx0" brushRef="#br2" timeOffset="141280.62">21646 17134 2000 0,'-11'2'376'0,"-4"15"-56"0,4-2 936 16,1-4 569-16,-1 8-225 15,-2 2 457-15,-1-2 127 16,0 4-216-16,-4-3-79 15,0-3-193-15,-7 1-256 16,1-4-159-16,-4-5 151 16,1-6-280-16,-3-19-272 15,-4 1 33-15,-3-10-177 16,6-12-40 0,-5-25-536-16,0-14-208 0,7 1-264 15,9-18 200 1,4 2 104-16,8-4 328 15,8 3-16-15,17 13-272 16,18 9 304-16,15 7 280 16,19 10-296-16,24-1 168 15,15 15-408-15,23-14 273 16,14 24-9-16,12-1-184 16,-2 8 96-16,2 14-176 15,5 2 216 1,-11 21 16-16,-19 30 56 15,-28 10-80-15,-24 11 216 16,-32 13 576-16,-17-5-231 16,-18 14-849-16,-17 1 0 15,-28 3 0-15,-22 5 0 16,-18-8 0-16,-15-6 0 16,-17-8 0-16,-20-11 0 15,-17-12 0-15,-11-23 0 16,-5-9 0-16,-18-18 0 15,-5-32 0 1,21-4 0-16,41 12 0 16,33-1 0-16,28 7-945 15,24 1-2671-15,26 1-3106 16,7 0-5793-16,28-15 5394 16,-16 8 5281-16</inkml:trace>
  <inkml:trace contextRef="#ctx0" brushRef="#br2" timeOffset="146252.47">8944 8890 3016 0,'-58'21'1184'0,"28"-10"657"0,-9-2 1127 15,-2 1-767 1,-1 2-361-16,-11-4-351 16,8-3-177-16,-19-4 64 15,5-11-232-15,-9-16-111 16,-2-20-137-16,-6-20-288 16,6-27 0-16,2-19-248 15,-2-7-104-15,6-21 40 16,0-1-328-16,14 6 128 15,8 0 136-15,18 3 248 16,13 3 41 0,16 5 127-16,35 5-64 15,27-1 288-15,25 16-24 16,28 23-232-16,23 30 120 16,25 12-71-16,16 39-9 15,-7 22-160-15,-9 31 176 16,-15 20 72-16,-35 34-352 15,-25 22 440 1,-35 22-551-16,-15 29-281 0,-39 2 0 16,-12 1 0-1,-32 3 0-15,-26-16 0 16,10-55 0-16,-66 68 0 16,11-67 0-16,-16-26 0 15,31-53 0-15,-40-5 0 16,-2-30 0-16,-5-28 0 15,18-13 0-15,30-2-169 16,39 3-3743-16,27-6-3922 16,25-28-6649-16,21 7 9746 15,-17 50 3113-15</inkml:trace>
  <inkml:trace contextRef="#ctx0" brushRef="#br2" timeOffset="148209.1">8588 5664 2712 0,'-3'0'-16'0,"-12"0"24"0,1 0 24 16,-4 5 104-16,1-3 360 15,-3 4 376-15,1-4 449 16,0 4 623-16,0 1 409 16,6-6-9-1,0 5-199-15,7-1-313 16,6-5-1832-16,0 0 1400 0,-2 5-344 16,8-1-47-16,20-4-89 15,11 1-176-15,8-2 48 16,16-10-176-16,13 1 24 15,1-4-103-15,2 0-1 16,-2 5-272-16,-4-2 176 16,-13 5-192-16,-18 1-64 15,-18 5-72-15,-9 0 216 16,-13 0-328 0,-1 3 928-16,-36 5-520 15,-10 3-272-15,-19 3-104 16,-9 2 112-16,-7-2-88 15,-4 0 264-15,2-3-263 16,6-6 119-16,10 2 40 16,18-4-72-16,25 1 56 15,15-1-56 1,7-1-152-16,6-2-24 16,24 5 96-16,18-1-64 15,10-3 96-15,4-1-96 16,9 0-32-16,-1 0 32 15,-11 0 32-15,-6 0 0 16,-15 0-80-16,-22 6 16 16,-10 1 112-16,-3 5 160 15,-19 6-72-15,-23-2-136 16,-14-3 88-16,-6 1-80 16,-6-11-32-1,-1-3 64-15,-1-6-40 16,4-8-64-16,21-5 40 15,26 9-24-15,11 8 112 16,8 2-96-16,12-4-168 16,27 2 256-16,12-2-160 15,12-4 272-15,-2 2-160 16,5 0-80-16,-1-8 48 16,-18 4-48-1,-7 4 128-15,-14 2-104 16,-20 4 64-16,-6 0-48 15,-5 4 120-15,-24 6-8 16,-22 2-56-16,-12 2-56 16,-5 0-72-16,-1-10 104 15,-2-4 56-15,13 0-88 16,23 0-8-16,20 0-88 16,7 1 80-16,21-1 104 15,16 5-144 1,26-3 24-16,12-2-40 0,-1-2 136 15,6-4 56 1,-1-6-64-16,-4 0-56 16,-17 2-136-16,-23 10 144 15,-13 0 8-15,-14 1 56 16,-1 9-16-16,-17 10-240 16,-14-1 136-16,3 2-312 15,4-3-584-15,4-8-1417 16,11 4-2944-16,26 11-5361 15,19 10 2512 1,-27-26 5762-16</inkml:trace>
  <inkml:trace contextRef="#ctx0" brushRef="#br2" timeOffset="151030.2">11369 10172 1968 0,'-4'-4'16'0,"-1"2"-8"0,-10-2 16 0,-7-6 600 0,-7 0 968 15,3 0 849-15,-14 0 616 16,10 0 23-16,1 3-287 16,-2-3-105-16,9 4-695 15,1 1-337-15,11 0-304 16,7-1-279-16,6-3-593 16,14-4-112-16,24-2 160 15,23 4 136-15,12-8-152 16,18-1-56-1,9-9-264-15,1 11 8 16,-1-2 121-16,-16 0-33 16,-18 9-208-16,-31 3 216 15,-11 8-152-15,-19 0 160 16,-9 5 280-16,-25 5-448 16,-28 12 0-16,-19-1-112 15,-18-2 200-15,-2-4 48 16,-2-1-352-16,25-8 112 15,-22-3 160-15,12-1 272 16,14-2 96 0,25 0-376-16,25 0 64 15,6-2-296-15,10-1 48 16,6-4 48-16,18-3 24 16,16 1 104-16,7-5-232 15,0 4 8-15,-4 2 80 16,-1 6-32-16,-17 2-88 15,-10 2 144-15,-12 11-104 16,-3 0-48 0,-16 4 160-16,-28 1-80 0,6-3-8 15,-9-5 160 1,3 0-240-16,5-1 184 16,21-3-112-16,4-5-120 15,9-1 88-15,5 5 120 16,29 8 56-16,3 2 80 15,18 0-352-15,8-8 80 16,17-7 136-16,0-10-104 16,1-17-328-16,-10 13-1608 15,-1 0-2449 1,-4 2-4737-16,-16 12-3841 16,-22-8 10003-16</inkml:trace>
  <inkml:trace contextRef="#ctx0" brushRef="#br2" timeOffset="152346.17">21832 16991 2128 0,'-30'35'152'15,"23"-25"384"-15,6 1 584 16,-3-2 57-16,0 0 231 16,0 1 616-16,0-3-127 15,-6 1 7-15,-3 3-344 16,-3 5-95-16,-6-2 183 15,-4 0 8-15,-6-3-295 16,3-4-313-16,-10-4-8 16,7-1-120-1,-5-16 369-15,4-15-361 16,-7-5-640-16,11-11-256 16,6-23 328-16,4 1-280 15,11-5 72-15,8-10-56 16,13 4 120-1,25 1-64-15,3 1 384 0,16-1-248 16,11 0-88 0,7-4-88-16,23 8 160 0,13 19-135 15,7 6 175-15,6 20-272 16,4 3 312 0,4 23-312-16,-4-1 384 15,-14 26-80-15,-20 17-320 16,-9 19 272-16,-24 6 232 15,-22 16 576-15,-23 7-840 16,-16 9 120-16,-27 7-448 16,-23-2 280-16,-16-8 105 15,-6-9-321 1,-16-6 0-16,11-28 0 16,-39 5 0-16,-15-5 0 15,1-14 0-15,3-4 0 16,10-24 0-16,11-13 0 15,21-20-993-15,19 8-575 16,28-4-2233-16,12 1-3328 16,17 5-6218-16,7-1 8930 15,0 0 2913-15</inkml:trace>
  <inkml:trace contextRef="#ctx0" brushRef="#br2" timeOffset="157340.12">13281 18318 2816 0,'-27'11'24'0,"13"-6"32"0,7-5-16 16,-4-11 8-16,1 9 216 15,2-3 168-15,0 5 8 16,2 6 0-16,-1 2-63 16,6 4 7-16,1 1 224 15,3-1 112-15,11 4-88 16,-4 4-56 0,8-4-16-16,1 0 48 15,18-7-15-15,-2 0-25 16,8 2 384-16,10-2-216 15,0 0 88-15,10-7 136 16,3 1-295-16,4-3 15 16,-1-8-192-16,3 5-40 15,-6 4-40-15,-6-1-96 16,-8-4-48-16,-3-1 24 16,-6-8 24-1,-6 11-112-15,-8 3 64 16,8 4-64-16,-12 8 0 15,2-9-80-15,1 2-8 16,-7-1 33-16,9 7-73 16,-3-4-72-16,2-1 224 15,5-4-224-15,3-3 104 16,-7 0-40-16,6 0-272 16,-6 2 288-16,7 1-24 15,-8 1-24 1,8-4 64-16,0-7-224 15,-1-5 128-15,5-1-457 16,0 6-1607-16,3-7-2561 16,7 10-2713-16,-22 7 2674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07T05:31:31.52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27337 3823 2544 0,'-8'-17'8'0,"-8"8"112"15,9-6 648-15,-2 4 440 16,1-4 641-16,0 3 287 15,0-4 49-15,5 0 63 16,-1-1-271-16,3 6-65 16,1 7-592-16,0 4-367 15,5 11 359-15,14 31-176 16,6 26-288 0,3 13-64-16,-7 16-39 15,6-5-697-15,-8-10 504 16,0-11-160-16,-4-27-160 15,-2 19 272-15,-13-41-336 16,6-3-64-16,-3-9 152 16,-3-10-256-16,0-7 96 15,-3-21 24-15,-2-27-224 16,4-7 24-16,1-13-24 16,3 6-56-1,10 20 144-15,-2 5 128 16,5 15-8-16,3 19-72 15,4 11 56-15,4 31-112 16,-8 2-248-16,-8 30 344 16,-11-4 0-16,-1 8 200 15,-9-4-232-15,-6-14-48 16,-2-12-224-16,-2-11-968 16,0-9-1673-16,12-17-2832 15,2-15-3497-15,6-23 4889 16,0 18 1297-16</inkml:trace>
  <inkml:trace contextRef="#ctx0" brushRef="#br0" timeOffset="327.91">27765 3979 4512 0,'-9'0'2953'15,"5"-4"-1048"-15,11-3 2167 0,-1 1-1183 0,10-7-857 16,10-6-1039-1,1-5-441-15,2-2-336 16,-10-3-168-16,-4 14-24 16,-15 0 96-16,0 4-96 15,0 11-24-15,-15-4 176 0,-15 4-248 16,-9 10-64-16,-4 21 200 16,0 12 208-16,1 11-104 15,10 13 104-15,16-2 640 16,1-6-96-1,12-15-103-15,6-10-697 16,18-13-16-16,18-7-169 16,4-14-751-16,13-15-2264 15,5-23-3466-15,8-13-1616 16,-8-15 3922-16</inkml:trace>
  <inkml:trace contextRef="#ctx0" brushRef="#br0" timeOffset="738.77">28132 3673 4624 0,'0'0'0'0,"-22"13"3569"16,3 9 440-16,-5 3-224 15,0 4-1249-15,0 9-1055 16,6 2-385-16,11 0-528 16,6-11-120-16,-1 10-232 15,12-19-112-15,14-5-272 16,-24-15 168-16,24 10-296 0,-2-7 32 15,-1-3 384-15,-1-13-32 16,-1-16-240-16,-5 4 272 16,-4-13-344-1,1 9 96-15,-1 3 24 16,-7 11 200-16,3 15-96 16,1 1 8-16,1 17-40 15,-8 23 192-15,0 3 64 16,-7 13 32-16,-10-2-408 15,-7-15 288-15,-5 2 184 16,-8-12-120-16,16-5-152 16,-3-16-336-1,8-9-1344-15,8-13-1697 16,5-12-1960-16,9-25-1416 16,12-7 3984-16,-7 26 1 0</inkml:trace>
  <inkml:trace contextRef="#ctx0" brushRef="#br0" timeOffset="907.23">28266 3630 2608 0,'0'-6'1232'0,"11"-2"3089"16,-2 3 696-16,-2 5-1352 15,-1 3-680-15,1 12-873 16,1 20-864-16,-8 1-399 16,0 12-457-1,-2-3-336-15,0-2-160 16,2-4-1777-16,0-39 1881 0,4 25-4033 15,10-14-2744-15,1-11-697 16,-3-30 5154-16,-8 14 432 0</inkml:trace>
  <inkml:trace contextRef="#ctx0" brushRef="#br0" timeOffset="1015.69">28209 3259 2208 0,'-12'-9'616'0,"-3"-1"-48"16,10 8-304-16,5-2-1016 15,12 4-184-15,-1 0-1024 0</inkml:trace>
  <inkml:trace contextRef="#ctx0" brushRef="#br0" timeOffset="1351.99">28702 3343 3872 0,'0'0'0'0,"-11"27"3737"0,9 3 592 16,2-1 96-1,-3 15-1048-15,-2 6-1201 16,-1 3-1120-16,2-8-191 16,0 2-465-16,2-12-232 15,5-18-272-15,4-8 8 16,-7-9 96-16,16 0-272 0,0-31-224 16,3-8 103-16,-5-27-103 15,1 0-24-15,-1-11 184 16,-7 2 88-16,7 23 120 15,-14 30 232 1,6 18-96-16,-6 13 248 16,-1 40-144-16,-6 19 176 15,1 3-280-15,4-5-232 16,2 0-2000-16,13 3-4114 16,3-2-2296-16,0-6 3970 15</inkml:trace>
  <inkml:trace contextRef="#ctx0" brushRef="#br0" timeOffset="2249.96">28753 4022 3424 0,'-3'-4'1977'0,"-3"2"911"0,6-5 1449 0,0 0-608 16,0 7-3729-16,0 5 4841 15,3 25-3057-15,0 18-255 16,-3 12-25-16,-2 8-376 16,-7-3-272-16,2-15-367 15,7-50-489-15,-1 44 112 16,1-14-40-16,6-4-232 16,-3-13-409-16,1-5-1471 15,-1-4-1457-15,6-4-808 16,-5-14-1744-16,-6-20-232 15,-14-5 3432-15,-11-1 2529 16,-7-13 232-16,18 8 40 16,6 22 144-16,-1 6 392 15,3 7 2449-15,6 2 1480 16,-2 8-360-16,4 3-1425 16,0 24-271-1,14 13-161-15,-1 12-151 16,-7 1-241-16,7-11-552 15,5 6-320-15,-1-9-279 16,0-9-97-16,-1-7-216 16,-2-8 0-16,-3-9-288 15,0-6 104-15,-1-16-256 16,19-23 56-16,-2-6-720 16,-8-7-1561-16,10-4-2392 15,10-7-5417 1,15 1 1160-16,-30 27 6186 0</inkml:trace>
  <inkml:trace contextRef="#ctx0" brushRef="#br0" timeOffset="2895.04">29868 3705 4913 0,'-21'0'2936'0,"-16"0"-959"0,29-10 679 0,5 1-287 16,3-4-281 0,5-1-1024-16,30-4-456 15,7 3 73-15,17-1 31 16,2-12 32-16,2 2-368 16,-6-11-184-16,-57 37-192 0,32-16 104 15,-4-20 112-15,-14 18-120 16,-14 0-72-16,-14 2 112 15,-25 3-8-15,-11 11-136 16,-6 2 136 0,-1 11 80-16,8 16-32 15,-11 14 168-15,16-1-144 16,14 23 353-16,12-5-385 16,13-4-8-16,12-14-216 15,23-17-72-15,10-4-1209 16,20-14-1927-16,12-14-3794 15,8-21-1608-15,-17-17 5234 16</inkml:trace>
  <inkml:trace contextRef="#ctx0" brushRef="#br0" timeOffset="3267.86">30391 3297 8049 0,'-24'5'3801'0,"17"13"-784"16,4-6 439-16,-2 8-959 15,-1 10-513-15,3-2-935 16,3 12-665-16,3-12-152 16,0 11-184-16,8-12 16 15,-4-5-112 1,2-12-224-16,-9-10 272 0,13 0-432 16,-2-10-185-16,2-17 353 15,2-8 144-15,-1-16-112 16,-1-2 400-16,-5 8-240 15,10-3 104-15,-1 19-40 16,-1 19 160-16,-3 10 232 16,-3 28-15-16,1 22 95 15,-5 4-392-15,-6 5 48 16,4-5-72-16,-1-11-760 31,11-14-1713-31,2-13-3048 0,7-7-3721 16,18-31 5217-16,-26 19 1441 0</inkml:trace>
  <inkml:trace contextRef="#ctx0" brushRef="#br0" timeOffset="3613.82">30944 3259 7345 0,'0'0'0'0,"-32"9"4729"0,14 1-840 16,-4 19-1321-1,-16 5-191-15,-1 5-849 16,17 6-391-16,-2-2-169 15,7-2-392-15,13-17-304 16,4-8-208-16,12-5 8 16,-12-11-72-16,21 3-24 0,16-12-32 15,18-31-128-15,-14-11-400 16,1-7 192-16,-3-6 224 16,-12-6-48-16,-9-1 256 15,-4-2-112 1,-11-7-16-16,-3 8-16 15,-5 24 176-15,-4 40 128 16,1 9 0-16,-7 23-32 16,-4 35 96-16,6 11 256 15,12 3-440-15,4-4-120 16,16 3-320-16,-1-4-1977 16,-5 1-3864-16,-13 4-3953 15,-31-2 4073 1</inkml:trace>
  <inkml:trace contextRef="#ctx0" brushRef="#br0" timeOffset="3948.33">30407 3885 5609 0,'-2'-4'1384'0,"-3"-11"1513"0,9-1 2656 0,2 1-880 0,-6 7-1088 16,3 8-1569 0,-8 4-496-16,-1 15-471 15,-15 29-177-15,-12 7 176 16,2 10-112-16,-9 7 8 16,40-72-944-16,-31 76 681 0,1-14-681 15,12-22 0-15,12-7 0 16,6-7-65-16,0-11-1735 15,3-7-1257-15,12-7-1776 16,-1-17-3144 0,4-13-1665-16,-15-24 6817 15,-3 24 265-15</inkml:trace>
  <inkml:trace contextRef="#ctx0" brushRef="#br0" timeOffset="4191.85">30203 3898 4176 0,'-14'0'3385'16,"1"0"648"-16,5 0 416 15,-5 6-1288-15,0 24-649 16,5 9-559 0,-1 14 111-16,5 2-536 15,4-1-247-15,0-5-281 16,8 7-280-16,-8-56-720 16,16 41 480-16,12-5-16 0,1-12-312 15,-5-9-32-15,14-4-72 16,5-11-72-16,-4-6 112 15,-4-13-152-15,2 4-288 16,2-10-992-16,-4-4-2569 16,-1 9-5425-16,-10 5-4001 15,-16 6 10107 1</inkml:trace>
  <inkml:trace contextRef="#ctx0" brushRef="#br0" timeOffset="8297.66">9129 9430 2328 0,'-5'0'24'0,"-11"7"152"0,6 1 272 0,4-5 304 16,-1-1 281-16,3-1 79 16,-5 3-160-16,5 1 8 15,-4-4 136-15,3-1 137 16,-8 2-1 0,2 5-16-16,11-7-1216 0,-10 6 1208 15,-4 5-191-15,-9 1-25 16,7-6-64-16,-3 4-24 15,0 4-80-15,-4-3 105 16,4 0-137-16,-3-1 0 16,-2-5 16-16,-9 4 24 15,3-7 209-15,-7-2-505 16,-5 0 64-16,-11-7 0 16,9-7-168-1,-9-6-48-15,-4-16-72 16,-5-3 8-16,-4-13-248 15,0-4 112-15,-3-12-88 16,4-11-24-16,0-10 304 16,5-13-368-16,-1-7 80 15,3-11-272-15,7-17 56 16,17 3 112-16,11 13-112 16,20 6-8-16,16 3 224 15,14-3 16 1,26 5-184-16,2 5 296 15,9-1-208-15,5 1-80 16,5 15 96-16,-1 7-72 16,1 9 32-16,-8 5-88 15,-5 1 48-15,-11 11 176 16,-2 2-104-16,-13 11-88 16,-9 8 8-16,-1 11 256 15,-5-11-392-15,-8 23-272 16,-2-1-736-1,0-1-816-15,-7 7-1449 16,0 8-1944-16,0 5-1857 16,-3 7 2889-16,-4-6 1473 0</inkml:trace>
  <inkml:trace contextRef="#ctx0" brushRef="#br0" timeOffset="8605.34">8356 6924 4488 0,'0'0'0'0,"-69"-16"1425"0,44 10 567 16,13-2 121-16,12-4 31 15,11-7-592-15,19 0-191 16,7 4-129-16,3 3-184 16,28 6-16-16,-3 6-151 15,-7 18-161-15,-58-18-720 16,56 37 584-16,-14 9 0 0,-16 9 32 15,-5 11-352-15,-15 7 16 16,-11 3 40 0,-8-10-192-16,4-3-216 15,6-14 88-15,6-18-1488 16,14-5-2185-16,19-9-2600 16,17-4-865-16,-21-13 3042 15</inkml:trace>
  <inkml:trace contextRef="#ctx0" brushRef="#br0" timeOffset="9277.26">10938 6924 4240 0,'-3'0'529'0,"-7"0"63"0,10 15-64 15,10 12 1424-15,1 9 497 16,3 17-753-16,12 13-392 15,11 12-79-15,6 14-313 16,7 6-240-16,-5 6 32 16,17 11 40-16,-62-115-744 15,29 95 632-15,29 63 369 0,-40-38-145 16,-4-37-208-16,-7 25 392 16,-7-4-160-1,-10 12 321-15,-13 7-625 16,-15 5 88-16,-1 5-248 15,-25-2 88-15,10-16 72 16,7-23-264-16,2-15-136 16,10-14-40-16,6-24-136 15,-1-14-64-15,7-8 32 16,-1-12-480-16,-1-1-528 16,-1-4-472-1,0-4-1017-15,4-10-1224 16,2-4-2032-16,3-11-1384 15,1-24 4608-15,11 35 361 0</inkml:trace>
  <inkml:trace contextRef="#ctx0" brushRef="#br0" timeOffset="9707.28">10513 8492 4681 0,'-19'-5'1096'0,"4"3"-32"0,10-6 808 0,2 6 1633 16,0 2-1288-16,3 20-945 15,0 35-40-15,3 8 72 16,0 16-167-16,-3 10-217 16,7 20-96-16,-4-9-24 15,-3-100-800-15,3 98 640 0,7-13-16 16,-2-9-103-1,6-5-97-15,-1-4 72 0,5-8 0 16,-5-11-264 0,7 7 72-16,0-11-192 15,4-14 192-15,-5 8-192 16,8-7-40-16,1-8-16 16,-6-3-16-16,15-10-8 15,-2-8 80-15,5-4-8 16,7-16-32-16,6-17 56 15,1 1-352-15,2-3 104 16,-4-4-200 0,5 7-840-16,-2 12-1273 15,6 7-2104-15,0 7-3112 16,11 8 215-16,-25 5 4514 16</inkml:trace>
  <inkml:trace contextRef="#ctx0" brushRef="#br0" timeOffset="11584.44">31366 5170 3648 0,'-37'-2'768'0,"-24"2"721"0,31-8 847 0,2-4 385 16,11 4-153 0,7-5-415-16,7 11-801 15,14-13-360-15,26 10 33 16,18 1-169-16,25 2-272 15,39 2 104-15,-119 0-688 0,157 2 648 16,30 7-432-16,19 1 176 16,12-3-112-16,-2-4 312 15,1-3 129-15,-29 0-137 16,-22 5-144-16,-20-5 40 16,-33 0-56-1,-27 0 56-15,-36 0-216 16,-12 5 56-16,-18 0-160 15,-14-5-80-15,-6 0 128 16,0 6-416-16,-3-3-256 16,-12 1-1192-16,-5 1-1665 15,-12 1-2144-15,-9 1-2361 16,-23 0 2385-16,26-2 2361 16</inkml:trace>
  <inkml:trace contextRef="#ctx0" brushRef="#br0" timeOffset="12135.74">31023 6032 4000 0,'-32'0'1185'0,"-12"0"-33"0,11 0 1128 0,18 0-47 15,7-1 687-15,5-3-447 16,3 4-801-16,21 0-159 15,21 9-25 1,23 12 16-16,14 7-231 16,24 1-369-16,-103-29-904 0,126 21 744 15,27-6-72-15,18-6 48 16,9-3-112-16,-4 2-296 16,6 1-152-16,-7 4-40 15,-9 4-112 1,-5-3 273-16,-22-1-177 15,-22-5-56-15,-9 1 144 16,-23-3-208-16,-15 0 240 16,-30-6-104-16,-4 0-16 15,-17 0-24-15,-9 0-112 16,-4 0 176-16,-3 0-376 16,-3 0 232-1,0 0 0-15,0 0 0 0,0 0 0 16,0 0 0-16,-6 3-28950 15</inkml:trace>
  <inkml:trace contextRef="#ctx0" brushRef="#br0" timeOffset="18009.16">22599 17197 3480 0,'-63'15'2201'0,"39"-4"-977"15,8 0 1665-15,2-1-105 16,7-6-455-16,7-4-2329 16,7-9 2736-16,12-2-1583 15,21-13 39-15,18 9-256 16,4-25-120-16,7 8-32 16,11-13-136-16,2-5-303 15,-6 1 55-15,-20 24 104 16,-14-13-368-16,-30 13-144 15,-5 4-48 1,-9 3 592-16,-25 0-160 16,-21 3-376-16,-10 12-320 15,-9 3 344-15,-1 11 184 16,4 12-320-16,14 14 336 16,-4 8-208-16,6 21 248 15,24-1 568-15,11-15-536 16,11 4-80-16,17-2-40 15,15-2 112 1,9-7-208-16,17-13 48 16,-2-9 80-16,12 0-232 15,3-20 64-15,8-5 265 16,6-11 71-16,-9-15-384 16,-11-7-224-16,4-8-889 15,-7 5-2399-15,-12 16-3626 16,-8-4-3888-16,-18 15 5561 15</inkml:trace>
  <inkml:trace contextRef="#ctx0" brushRef="#br0" timeOffset="18892.68">23831 16400 3360 0,'-4'-6'744'0,"-4"-14"289"15,7-8 1807-15,-4 8 457 16,-1 4-737-16,-1 8-367 16,2 8-521-16,0 2-311 15,-6 11-441-15,-6 16-512 16,-3 19 280-16,-4 9 256 16,24-57-944-16,-25 76 776 0,2 6-200 15,2 0 145-15,7 4 135 16,9-24-560-1,-5 32 984-15,10-43-832 16,17 2-432-16,10-13 216 16,0-6-168-16,7-23-104 15,12 3 240-15,9-12-24 16,1-24-464-16,6-3-200 16,1-3 120-16,-15 0-888 15,-8-19-1641-15,-21 22-2216 16,-6-5-3009-1,-17 12 1897-15,-21-6 3369 16</inkml:trace>
  <inkml:trace contextRef="#ctx0" brushRef="#br0" timeOffset="19047.09">23787 16880 5929 0,'0'0'0'0,"-30"11"4481"16,17-7-1521-16,11-10-447 15,2-9-585-15,18-14-607 16,25-3-905-16,15-29-120 15,22-3-312-15,10-7-568 16,2 14-3081 0,-20 18-5481-16,-16 24 2721 0</inkml:trace>
  <inkml:trace contextRef="#ctx0" brushRef="#br0" timeOffset="21135">24422 16048 2912 0,'-24'-4'1080'0,"2"-12"337"0,12-12 1175 15,1 20 337-15,-1-9-569 16,5 11-431-16,5 6-929 16,7 15 0-16,18 29 224 15,14 21 113-15,11 28-457 16,6 18-264 0,8-2 128-16,-6-9-344 15,-1-7 128-15,-13-18-128 16,10-10-279-16,-15-13-586 15,-22-20 817-15,-1-9-39 16,-11-10-361-16,-2-8 176 16,-7-5-248-16,-19-15 56 15,-17-28 120-15,-6-25-104 16,-1-11-104-16,4-22-193 16,1-16 385-1,8-7 80-15,21 15-72 16,12 22-88-16,17 24-56 15,19 22 104-15,7 11 128 16,11 2-15-16,1 10-97 16,1 10-353-16,-4 14 257 15,-9 8 112-15,-5 8-8 16,-13 11 24-16,-15 17-472 16,-9 3 360-16,-16-4-56 15,-14 14 264 1,0-22-72-16,-7-1-312 15,14-17 312-15,7 1 0 16,6-8 136-16,10-2-208 16,4 0-240-16,12-9 264 15,5 0-72-15,14-11 176 16,5-12-536-16,-10-17-1608 16,7-4-2521-16,-8 11-2809 15,-11-9 1545-15,-18 19 3009 16</inkml:trace>
  <inkml:trace contextRef="#ctx0" brushRef="#br0" timeOffset="21328.76">24746 15921 6049 0,'-20'22'3865'0,"-8"17"-1553"0,22-9 921 15,9 16 528-15,12 17-881 16,5 11-415-16,9-3-801 15,10 4-1024-15,4-5-184 16,-8-32-600 0,25 14-312-16,-1-12-1104 15,-59-40 1560-15,61 16-4265 0,3-10-3473 16,-1-9-1792-16,-46-15 5906 0</inkml:trace>
  <inkml:trace contextRef="#ctx0" brushRef="#br0" timeOffset="22566.67">24960 15659 2272 0,'0'2'96'0,"-11"11"400"0,6-11 688 0,2 2 873 16,-1-4 143-16,4-4-63 16,0-1-521-16,0-6-128 15,0 5-407-15,4-4-305 16,-1-9-152-16,2 10-32 15,-5 9-592-15,3-42 288 16,-3 7 8-16,0-9-96 16,-3-6-32-16,-4 9 56 15,-6-26-40-15,0 4 56 16,-6-11-104-16,10 34 16 16,1 2 321-16,8 25 31 15,0 2-96-15,8 9-56 16,20 35 56-16,16 12 104 15,7 26-72 1,10 4-48-16,-3-5 176 16,3-20-408-16,-13-11 112 15,-18-16 24-15,6-8-143 16,-20-3 151-16,-8-8 0 16,-5-3 128-1,-3-27 32-15,-3-14-184 0,-7 2-224 16,-1-20-120-16,-8 8-136 15,9-15-232-15,-1-4-1081 16,9 17-1295 0,12 32-1977-16,6 10-2185 15,21 10 1561-15,-4 14 2313 16</inkml:trace>
  <inkml:trace contextRef="#ctx0" brushRef="#br0" timeOffset="22916.09">25585 15294 3928 0,'-8'8'1553'0,"-14"16"575"0,9-14 2169 0,5-5-896 15,0-3-1153-15,8-9-1240 16,6 3-559-16,15-3 15 16,19-6 56-16,-12-13-336 15,9-22-136-15,-10 10-16 16,-27 38-32-16,27-50-72 0,-14 39 16 15,-13-13 104-15,0 12-120 16,-18-3-8-16,-11 3-96 16,-6 16 136-16,0 17 16 15,-4 23 88 1,7 19 40-16,15 3 120 16,2-15-32-16,12-10-8 15,3-10-176-15,16-3-88 16,10 0-320-16,11-27-880 15,19-5-2081-15,0-30-2809 16,6-11 265-16,-15-1 2545 16</inkml:trace>
  <inkml:trace contextRef="#ctx0" brushRef="#br0" timeOffset="23136.51">25922 14696 4568 0,'-17'0'1809'0,"-8"42"-121"16,14-15 1153-16,0 19-129 16,-2 0-367-16,-1 10-945 15,4 14-488-15,5-19-824 16,5 18-336-16,7-17-1376 16,2 1-2337-1,6-33-1496-15,-15-20 5457 0,17 12-4377 16,-7-14 1689-16</inkml:trace>
  <inkml:trace contextRef="#ctx0" brushRef="#br0" timeOffset="23303.39">25720 14920 2480 0,'-14'-10'1136'16,"-7"5"921"-16,14 5 847 16,4 5-935-1,10 26-457-15,9 15-248 16,21-20-624-16,11-7-632 15,5-14-392-15,3-5-1816 16,3-4-2577-16,-59 4 4777 16,59 0-4017-16,-23-21 1433 0</inkml:trace>
  <inkml:trace contextRef="#ctx0" brushRef="#br0" timeOffset="23564.26">26060 14564 2816 0,'-1'0'1152'0,"1"-7"-504"16,11 7 1017-16,8 0 591 16,16 2-55-16,-9 3-617 15,1 8-880-15,10 35-320 16,-22 1 192-16,-1-7-175 16,-8 10-297-16,-6-4 472 15,0-48-576-15,0 59 872 0,-3-24-384 16,2 1-80-1,4-10-336-15,6-19-344 16,9-4-80-16,8-16-904 16,20-3-1857-16,2-14-2416 15,-8-16 1408-15,-25 24 1865 16</inkml:trace>
  <inkml:trace contextRef="#ctx0" brushRef="#br0" timeOffset="23816.39">26269 14313 2672 0,'-4'0'856'16,"32"18"409"-16,9 27 2023 16,4-9 473-16,14 0-856 15,1 15-1129-15,-10 2-944 16,-15 10 72-16,-12 12-920 15,-19 8 144 1,-14 0-384-16,-26 9 232 0,40-92 24 16,-50 70-1232-16,8-18-1729 15,-27 23-4296-15,-19-12 624 16</inkml:trace>
  <inkml:trace contextRef="#ctx0" brushRef="#br0" timeOffset="24137.14">24894 14915 4713 0,'-21'0'2344'0,"-24"16"-1408"16,24-8 1113-16,1 22 239 15,-6 13-1336-15,2 26-200 16,8 18-95-16,6 7-113 15,18 25 344 1,7-1 264-16,12 1 224 0,15-12-623 16,-42-107-753-16,57 89 432 0,8-23-160 15,13-18-328 1,7-20 112-16,10-12-592 16,-2-13-601-16,8-30-2007 15,3-31-3786-15,8-10 897 16,-83 48 3713-16</inkml:trace>
  <inkml:trace contextRef="#ctx0" brushRef="#br0" timeOffset="24562.22">26955 14127 2680 0,'-3'0'440'0,"-16"-15"1337"0,11 8 1303 15,1 8 809-15,-4 15-744 16,5-11-929-16,-1 13-760 16,4 23-263-16,-8 2 79 15,4 6-592-15,-14 14-64 16,7 13-280-1,14-76-336-15,-13 77 168 0,5-27-40 16,5-8-1304-16,-2-3-1872 16,5-4-3146-16,7-19-1551 15,-1-16 2840-15</inkml:trace>
  <inkml:trace contextRef="#ctx0" brushRef="#br0" timeOffset="24772.66">26692 14199 5137 0,'0'0'0'0,"-16"22"3016"0,21 10-1719 15,22 13 1887-15,12 5-791 16,12-8-913-16,8-5-1016 16,15-11-776-16,3-10-888 15,-2 4-3217-15,-14-9-1856 16,-27-7 1512-16</inkml:trace>
  <inkml:trace contextRef="#ctx0" brushRef="#br0" timeOffset="25092.14">27242 13852 5985 0,'0'0'0'0,"-1"0"2232"0,26 4-511 15,23 3 1703-15,-4 18-575 16,2 2-529 0,7 13-1375-16,-11 8-385 15,-4 13-496-15,-1 12 40 16,-26 9 472-16,-11-3-24 16,0-79-552-16,-6 69 704 0,-7 13 152 15,2-23-343-15,1-20 287 16,7-34-464-16,3-3-256 15,3 1-528-15,17-6 160 16,15-4 136 0,10-45-689-16,6 5-1967 15,15-9-3818-15,0 25-2272 16,-21-2 4346-16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07T05:34:10.15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13610 6869 3376 0,'-99'0'1441'0,"51"2"967"0,4-12 737 16,3 2-273-16,12-11-439 15,6 2-217 1,15 7 57-16,3 4-489 0,5 6-1784 16,10 0 1569-1,28 5-825-15,6 1-168 16,6 2 96-16,18-6-256 16,24 1-40-16,19-1-112 15,17 1-56-15,3 3 120 16,-2-1-248-16,-12-3 8 15,-10 1-48-15,-20 5 256 16,-18-3-40-16,-29-3-136 16,-13 0-104-1,-7-1 177-15,-17 1 271 16,-13 3 64-16,-22-2-320 16,-13 3-152-16,-17-3-184 15,-19-3-64-15,-10 0 184 16,-9 0-48-16,-13-3-64 15,4-3-144-15,1 1 120 16,9 2 0-16,17 0-56 16,24 3 55-16,20-4-7 15,23 4 120 1,9 0-32-16,4 4-160 16,20 1 152-16,27 5-24 15,11-6 120-15,24-3 32 16,27-1-88-16,11-15 128 15,15-10-248-15,9-11 192 16,3-4 88-16,-17 0 0 16,-12 1-240-16,-28 1 240 15,-35 22-192-15,-29 6 104 16,-21 10 144 0,-14 4-216-16,-49 16 16 15,-20 18-88-15,-26-6 128 16,-7-10-120-16,-6-1-16 15,7 0 112-15,22-1 144 16,21 0-144-16,27 2 0 16,31-3-32-16,9-8-200 15,31-1 136-15,37-7-336 16,25-19-856-16,36-24-1889 16,27-25-2088-1,13 0-4497-15,8 2 2377 16</inkml:trace>
  <inkml:trace contextRef="#ctx0" brushRef="#br0" timeOffset="836.08">20587 6863 4152 0,'-25'0'1881'0,"-7"0"-153"0,9-7 2393 0,4 0 88 16,1 1-952 0,10-1-857-16,7 1-888 15,9-2-207-15,21-2-177 16,30 8-320-16,18 2-72 16,27 0-144-16,-104 0-592 0,128-8 609 15,17-4-185-15,2-5-56 16,12 0-184-16,-8 2-24 15,-18 0 32-15,-6 1-288 16,-25 3 248-16,-25 2-64 16,-24 9-128-16,-35-5-392 15,-10 6-472 1,-8 7-713-16,-21 20-6256 16,-21 4-4370-16,-14 7 5450 15</inkml:trace>
  <inkml:trace contextRef="#ctx0" brushRef="#br0" timeOffset="1319.4">21296 7334 4536 0,'0'0'0'0,"-61"1"2401"0,20-1 1048 16,1 0 976-16,-4 2-1473 15,6 13-615-15,1 16-713 16,8-4-384 0,2 16-423-16,6 2-129 15,5 8-72-15,3 4 112 16,13-57-728-16,-3 50 552 0,6 1-72 15,11-9-288-15,1-10 56 16,14-13-160-16,11-9-40 16,-3-10-56-16,6-17-96 15,0-23 32-15,-4-26-16 16,-20 3-352-16,-9 1 88 16,-10 3 40-16,-3 11 168 15,-12 19 152 1,2 4-64-16,5 18 56 15,2 14-104-15,6 24 40 16,0 27 104-16,16-9-104 16,22-9-352-16,9 3-1721 15,14-12-3248-15,16-18-2744 16,-3-11 2263-16,-38-14 2146 16</inkml:trace>
  <inkml:trace contextRef="#ctx0" brushRef="#br0" timeOffset="1551.7">21624 7195 7225 0,'-15'7'1608'0,"-20"19"1233"0,8 9 1152 16,-4-1-896-16,2 14-633 16,15 0-952-16,6-2-831 15,8-1-113-15,11-6-280 16,16-7-248-16,1-3-40 15,13-10-264-15,-41-19 264 16,44 11-1057-16,13-7-1807 16,-5-8-2649-16,4-10-2217 15,-18-25 3377-15,-23 23 1825 0</inkml:trace>
  <inkml:trace contextRef="#ctx0" brushRef="#br0" timeOffset="1708.38">21822 7166 6505 0,'-12'6'3561'16,"0"-3"-1985"-16,16-3 408 0,4 0-791 16,19 0-913-1,7-10-464-15,7-1-1281 16,-4-9-3016-16,-14 2 369 16,-1-2 2047-16,-16 8-719 0</inkml:trace>
  <inkml:trace contextRef="#ctx0" brushRef="#br0" timeOffset="1919.41">21887 6986 3696 0,'-28'33'1481'15,"6"27"351"-15,12-4 825 16,4 8 47-16,1-5-447 16,8-2-721-16,10-9-464 15,14-1-352-15,-1-8-296 16,11-19-152-16,6 4-159 15,-43-24-113-15,45 12-337 0,18-7-1519 16,-1-5-3737-16,4-23-1321 16,-34 14 2858-16</inkml:trace>
  <inkml:trace contextRef="#ctx0" brushRef="#br0" timeOffset="2854.59">13761 7449 3024 0,'-21'0'8'0,"-16"-6"152"0,13-4 640 16,-8-1 713-16,13-3 607 16,-2 10 209-16,-2 1-329 15,-7 0-160-15,14 8-343 16,-15 14-305-16,7 12-144 16,8 9-232-1,16-40-816-15,-11 40 625 0,-3 37 503 0,14-10-352 16,0-22-312-16,21 24 88 15,6-39-264 1,6-10-192-16,11-7-40 16,-2-11-112-16,2-18-24 15,-2-24 0-15,-13-19-248 16,-5-4-336-16,-10 4-120 16,-14-4 72-16,-14 6 168 15,-4 12 248-15,-10 1 280 16,7 23 64-16,5 20 0 15,4 1 64-15,6 26 8 16,4 13 24 0,18-9-144-16,12 7-80 15,28-11-377-15,5-3-2871 16,13-11-2457-16,-2-8 439 16,2-10 1106-16</inkml:trace>
  <inkml:trace contextRef="#ctx0" brushRef="#br0" timeOffset="3249.5">14192 7199 4192 0,'-45'9'1489'0,"5"20"1663"16,2 7 1049-16,-4 11-1200 16,2 11-673-16,16 8-463 15,8-5-289-15,8-5-464 16,13-13-391-16,11-3-273 15,21-6-280-15,-37-34-168 16,45 16 72-16,11-4-216 0,5-12-80 16,8-17-849-16,4-19-1063 15,-2 1-1129 1,-7-4-600 0,-17-4-872-16,-18 1 945 0,-13 2 1847 15,-13 3 1593-15,-8-7 296 16,-13-4 64-16,-4-14 8 15,-5 17-8-15,3 2 64 16,3 18 136-16,8 11 648 16,6 12 401-16,6-2-377 15,9 0-640 1,8-6-128-16,19-2-168 16,-1-8-504-16,1-16-1081 15,-1 10 513-15,0-4-1872 16</inkml:trace>
  <inkml:trace contextRef="#ctx0" brushRef="#br0" timeOffset="3492.02">14558 6737 3432 0,'-21'4'728'16,"-4"10"993"-16,7-2 1936 15,-3 6 111-15,-3 22-823 16,3 19-593-16,8 9-407 15,10 5-289-15,3 2-71 16,7 3-553-16,20-8-128 16,-3-3-392-16,-24-67-512 15,43 45 352-15,13-9-288 16,-6-14-24-16,43-1-48 0,-6-18-432 16,9-13-1272-1,-22-4-1145-15,19 0-4496 16,-5 8-2866-16,-51 2 6123 15</inkml:trace>
  <inkml:trace contextRef="#ctx0" brushRef="#br0" timeOffset="6153.56">18563 7109 4176 0,'-14'0'456'0,"-33"0"1025"0,34 0 727 16,7 0 1025-1,1-8-1225-15,5 2-695 16,26-4 15-16,33-9-280 15,23-11-216-15,27 16 17 16,19-11-81-16,5 6 24 16,-133 19-792-16,138-15 576 0,-6 3 184 15,-15-2-144-15,-13 0-32 16,-11 0-15-16,-14 2-321 16,-21 2 64-16,-31 6-80 15,-8 4-8 1,-16 0 264-16,-7 1 192 15,-27 12-512-15,-19 4-192 16,-28 3 112-16,-23 2 56 16,-10-5-48-16,-22-1-48 15,-13-8-136-15,-6-8 96 16,2-5 16-16,8-1-64 16,12 1 8-16,25 10-8 15,33 6 232-15,39-4-208 16,18-2-16-1,20-1 24-15,37 2-48 16,25 1 160-16,26-3-128 16,27-8 96-16,15-15 408 15,3-16-120-15,2 6 152 16,-6-6-95-16,-18-2-281 16,-22 5-80-16,-26 22-232 15,-18 2-857-15,-23 9-1983 16,-14 18-3746-1,-9 24-4864-15,-5-5 5921 0</inkml:trace>
  <inkml:trace contextRef="#ctx0" brushRef="#br0" timeOffset="12471.39">26562 10497 2352 0,'-3'-8'-8'0,"-10"-16"16"0,7 10 24 15,-1 0-72-15,4-1 104 16,-2 0-56 0,0 5 32-16,5 1 0 15,0-1-48-15,7 6 16 16,4-2 0-16,5 6 56 16,-16 0-64-16,27 0 32 0,1 4-16 15,4 12 8-15,5 5 16 16,3-1-8-16,5 1-8 15,-4-5 64-15,20-1 96 16,-5 5-48-16,1-7 8 16,7-2-40-1,3-6 8-15,2-4 96 16,-8 2-32-16,8-3-88 16,-5 0 32-16,-19 0-56 15,10 1 40-15,-10-1 40 16,-4 0-32-16,-2 0 8 15,-23 0-31-15,5 0-57 16,-9 0-8-16,-8 0-24 16,-1 0-96-1,-3 0 96-15,0 1-673 16,-10 14-511-16,-9 13 504 16,6-12-1464-16</inkml:trace>
  <inkml:trace contextRef="#ctx0" brushRef="#br0" timeOffset="13031.06">28320 10564 1984 0,'-2'-4'-24'0,"-2"-12"48"0,2 6 32 0,5 2 32 15,7 2 88-15,6 2 112 16,5 2-32-16,12 3-32 16,6 9 48-16,16 4 40 15,-1-2-24 1,4 7 48-16,-58-19-336 0,69 20 320 15,3-2 57-15,8-8 63 16,13-3 32-16,-3 0 56 16,0-6-128-16,0-1-128 15,-4-5-72-15,-1-5-144 16,3-4 8-16,-7 0-64 16,-3 2 24-16,-9-1-48 15,-11 3-232-15,-3 4-528 16,-15 6-792-1,-16 2-217-15,0 11 665 16,-5 2-736-16</inkml:trace>
  <inkml:trace contextRef="#ctx0" brushRef="#br0" timeOffset="13431.45">31411 10651 2976 0,'0'-19'1000'0,"6"-5"-448"0,18 20-632 15,12 13 80 1,5 8 56-16,16 15 40 16,0-7 49-16,27 5 111 15,-2 3 216-15,4-11 264 16,-4-1 336-16,3-13 200 16,-85-8-1272-16,93 13 1137 0,0-3-209 15,-5-2-152-15,-4-3-296 16,1-4-232-16,-4 4-224 15,0-4-88-15,-16 4-272 16,-2 0-976-16,-26-2-1785 16,-10 2-312-1,-9 2 1313-15,-15 1 272 16</inkml:trace>
  <inkml:trace contextRef="#ctx0" brushRef="#br0" timeOffset="20927.61">19145 8268 3080 0,'-49'0'96'0,"28"-6"656"0,3-10 833 15,-3 7 503-15,7 4 505 16,7-1-537-16,7-3-528 15,0-6-263-15,13 5-97 16,7 2-184-16,18 2-96 16,17 0-127-1,12 6 39-15,10-8-16 16,14 2 16-16,17-2-192 16,1 2-88-1,5 6-40-15,-7-10 193 0,-12 5-489 16,-4 0 424-1,-19 1-192-15,-12-2-56 0,-31 2-176 16,-10 4 128-16,-19 0-312 16,-24 4 920-16,-34 15-784 15,-24 3-112 1,-15 1-16-16,-11-4 208 16,-9-8-224-16,0-5-16 15,8-1 8-15,5-2 136 16,22-1-88-16,29 1 224 15,26 1-128-15,19-4-112 16,11 0 72-16,30 6-16 16,32 2 112-16,-8 0-40 15,57-5 40-15,-16-3 129 16,10-3 23 0,-6-7 40-16,-12-1-400 15,-27 1 128-15,4-1-136 16,-30 2-40-16,-20 4-560 15,-17 2-2081-15,0 8-808 16,-9 13-6161-16,-7-4 456 16,6-9 5954-16</inkml:trace>
  <inkml:trace contextRef="#ctx0" brushRef="#br0" timeOffset="22735.66">18486 8296 3096 0,'-9'0'32'0,"-17"0"16"0,3-6-32 0,9-5 16 0,-2-3 72 16,6 4 96-16,4 0 224 15,0-4 96 1,1 0 161-16,3 5 247 15,2-2 128-15,0 8 136 16,0 3-1192-16,0 0 0 0,10 3 2809 16,-4 4-1673-16,15 11 608 15,5-9-351-15,15-8-97 16,12-1-136-16,10-13-127 16,14-2-89-16,8 0-96 15,-8-2-200-15,-16 4-272 16,9-1 216-1,-4 2-168-15,-8 4-96 16,-13 6-184-16,-10-2 32 16,-16 4-87-16,-12 0 231 15,-9 6 264-15,-27 14-128 16,-29 4-112-16,-9 4-136 16,-7 1 8-16,-11-10-48 15,2 4-120-15,-4-1 56 16,1-2-256-16,2-9 248 15,6 3 48 1,15-10-80-16,13-4-120 16,22 2 136-16,10 1-88 15,10-2 88-15,8-1-160 16,13 0 136-16,11 6-144 16,19 7 176-16,20-5-24 15,1-2-64-15,6-4 136 16,3-5-104-16,-4-1 272 15,-5-5-168 1,-23 5-136-16,-2 0 40 16,-21 4-128-16,-9 0-24 15,-9 0-496-15,0 14-1024 16,-6 1-1049-16,-12 3-1328 16,8 2-2960-16,4-6-41 15,3-9 3274-15</inkml:trace>
  <inkml:trace contextRef="#ctx0" brushRef="#br0" timeOffset="24945.39">4857 7046 1528 0,'0'0'0'0,"-77"9"-56"0,40 6 0 0,-4 14-1352 16</inkml:trace>
  <inkml:trace contextRef="#ctx0" brushRef="#br0" timeOffset="26225.46">4073 7497 1296 0,'-2'1'0'0,"-15"17"-16"0,-14-3 8 0,2 1-16 16,-16-4 16-16,-8-5 8 16,-17-2 16-16,22-5 88 15,-24-12 80-15,-28-19 88 16,1-9-24-1,-1-19 80-15,100 59-328 0,-86-61 360 16,12-16 224-16,24-6-16 16,13-5-120-16,18 14-95 15,5-30 63-15,18-5-40 16,20-8-48-16,29-5-40 16,10 0-48-16,16 14-136 15,12 21-120-15,20 18-64 16,44 15 192-1,20 39 168-15,-39 22-72 16,12 35-8-16,-9 12 24 16,-12 11-40-16,-8 11 24 15,-15 3-128-15,-14 5 72 16,-27 4 144-16,-25 5 8 16,-12 0 264-16,-23-5 145 15,-24-7 31-15,-11-10 344 16,-32-21-88-1,-15-1-192-15,-14-13-247 16,-16-18-433-16,0-7-48 16,-2-3-120-16,-1-3 24 15,9-5 16-15,9-9-96 16,18 2-321-16,15 7-983 16,37 1-1432-16,7 5-2106 15,10 8 1746-15,28 5 1832 16</inkml:trace>
  <inkml:trace contextRef="#ctx0" brushRef="#br0" timeOffset="32399.53">22716 6683 4088 0,'-51'3'112'0,"36"4"-80"16,5-4 400-16,1-2 649 15,6 0 183-15,3 3-256 16,6 0 208-16,10-1 97 16,2 2-137-16,19-3-248 15,-7 0 72 1,12-2-39-16,20 0-17 15,7 0-56-15,10-4-152 16,4-3 112-16,6 3-176 16,0 4-87-16,11-2-57 15,1-5-112-15,10 0-24 16,-7 0-240-16,-5-3 56 16,-9 0-16-16,-15 8 72 15,-17-3-192-15,-18 5 200 16,-1 0-88-16,-14 0 232 15,-9 0-224 1,-4 2-16-16,-9 1 112 16,0 2-32-1,-3-5-256-15,-6 0 721 0,-12 5-441 16,-9 0-336-16,-13 0 144 16,-5 9-80-16,-10-4 104 15,12-1-56-15,-21 2 8 16,-12-1-40-16,-7 6 48 15,-16-4-8 1,-9-6 104-16,-1-6-184 16,0 0-16-16,1-10 112 15,7-4-448-15,15 4 312 16,9 4 56-16,14-4 32 16,14-4 56-16,20 5-32 15,5 2-24-15,12 4-48 16,9 3-112-16,3 0 128 15,15 0-184-15,12 3 208 16,11 3-88 0,23 0-16-16,7-6-16 15,17 4 128-15,5-4 208 16,9 0-192-16,-4-6-16 16,4-2-144-16,2 6 48 15,5-1 96 1,-11 3-112-16,-10 0 56 0,-7 0-104 15,-7 0 48-15,-10 0 104 16,-15 0-56 0,2 0 56-16,-9 0-24 0,-20 0-64 15,-3 0 144 1,-9 0-56-16,-4 3 96 16,-6 3-176-16,-12-1 64 15,-17 5 24-15,-19 5-112 16,-9-2 128-16,-1-2-8 15,2-1 88-15,-5-4-136 16,8-3 88-16,9-3-32 16,7 0-48-16,16 0-16 15,10 1 64 1,7-1-72-16,7 0 24 16,3 0-208-16,12 0 80 15,11 0-248-15,9-6-281 16,3-8-519-16,-1 8-1152 15,-1 2-1681-15,-9 4-2048 16,-8 6 799-16,-9-2 978 16</inkml:trace>
  <inkml:trace contextRef="#ctx0" brushRef="#br0" timeOffset="33557.51">11839 6787 4464 0,'-11'0'72'0,"-5"0"-56"16,3-11 24-16,-6-8 0 16,0-1 17-16,-13 5 15 15,11-1-40-15,-2-4 32 16,-2 1 80-16,2-10 184 15,1 7 32-15,-1 0 16 16,23 22-376-16,-21-24 296 0,-4-1-8 16,2-2 48-1,1-9-80-15,1 1-16 16,7-9-64-16,7-1-32 16,7-1-48-16,3-18-16 15,15 5 88-15,17 4 8 16,-7 11 24-16,12-4 0 15,1 7 64-15,19 4 16 16,-6 26 17 0,2 8-17-16,-12 13 80 0,-4 22 32 15,-6 11 112 1,-17 16 72-16,-10 2 0 16,-7-2-24-16,-23 24 128 15,-17-1 33-15,-3 3-113 16,-36 12-32-16,31-52-192 15,-13 7-104-15,3-12-80 16,12-24-120-16,4-9-160 16,16-12-1408-1,14-23-2457-15,13-15-976 0,9 14-208 16</inkml:trace>
  <inkml:trace contextRef="#ctx0" brushRef="#br0" timeOffset="34569.47">23088 6670 3968 0,'-6'-7'56'0,"4"7"-8"0,0-5 0 16,-4 5 24-16,3-5 128 15,-4 5 193-15,2-3 119 16,-3-5 120-16,-3 0-64 16,-3-2-72-16,-4-5 72 15,2 0 16-15,-8-13-120 16,5-3-264-1,-4-12 24-15,4-5-88 0,0-7 8 16,4-4 33 0,6 2 47-16,6 2 8 15,6 0-88-15,11-1 224 16,4 11-32-16,11-2-96 16,8 9 16-16,0 4-72 15,-1 11 112-15,3 7 160 16,-2 12-56-16,5 4-16 15,-9 3-72-15,12 18 248 32,-8 9-335-32,6 10 135 0,-3 12-64 15,1 6-16-15,-16-5-80 16,-1-7-8-16,-6 8 152 16,-18-9 272-16,-7 11-40 15,-23-6-32-15,-18-2 24 16,-11 3-8-16,-6-4-111 15,0-6-193-15,-3-17-96 16,6 0-192-16,4-4-232 16,8-14-721-1,4-6-1871-15,15 4-2137 16,4-2-328-16,9 3 272 16</inkml:trace>
  <inkml:trace contextRef="#ctx0" brushRef="#br0" timeOffset="37433.4">25662 6855 2952 0,'-13'1'256'0,"5"-1"264"0,0-7 657 0,-3 1 423 16,-6-4 176-16,2-3-79 15,-2-1 127-15,0-5 24 16,-7-7-359 0,5 0-105-16,-10-2-24 15,2-12-31-15,1 1-425 16,4-2-64-16,3-5-200 15,9 3-200-15,7-2-64 16,3-1-192-16,9-11-72 16,11 17 24-16,9-8 0 15,4-2 16-15,12-11-8 16,8 9 217 0,11 4-129-16,-1 18-40 15,-1 6 168-15,3 16-40 16,-6 11-8-16,-1 27 0 15,-13 24 152-15,9 9-96 16,-27 15 152-16,-7 2 240 16,-17 2-111-16,-10-4-81 15,-28 0 232-15,-7-4-264 16,-11-13 64-16,-4-9-280 16,-7-13-40-16,-5-13-80 15,4-8-8 1,17-12-352-16,-8-6-24 15,24-4-440-15,3-8-1008 16,8 2-1777-16,13 6-3769 16,8 0-4576-16,10-2 5081 15</inkml:trace>
  <inkml:trace contextRef="#ctx0" brushRef="#br0" timeOffset="40029.41">24025 8664 3496 0,'-5'0'456'0,"-11"18"689"0,11-6 575 16,5-7 921-16,8-2-185 16,2-3-223-16,7-10-385 15,12 0-272-15,-2-4-159 16,7-5-129 0,-8-8-368-16,9-1 96 15,-35 28-1016-15,29-26 856 16,6-2-159-16,-8-11-1 0,-12 0-408 15,14-18-8-15,-2-3-224 16,5-14-80-16,-14-5 200 16,12-8-48-16,-15 5-152 15,1 0 80-15,-3 0 32 16,-4 19-48-16,-2 19 8 16,1 16 16-16,-5 16-64 15,3 12 88 1,-6 9 56-16,7 28 16 15,-1 5-8-15,1 17 8 16,1 9 56-16,4-2 16 16,1 0-96-16,2-2-64 15,-6-3 24-15,2 5-48 16,4-10 88-16,-1-3 144 16,1-12 24-16,2-3-360 15,-1-19 240 1,1-10-31-16,0-7-25 0,2-8 112 15,-1-15-56 1,3-15 80-16,-2-4-168 16,5-34-128-16,-6 0 32 15,-1-13 32-15,0-6 0 16,0-2 8-16,1 7-176 16,3 14-304-16,6 15-137 15,-9 18-495 1,-1 5-864-16,2 26-1777 0,-1 4-3352 15,1 7-1657 1,-1 15 3265-16</inkml:trace>
  <inkml:trace contextRef="#ctx0" brushRef="#br0" timeOffset="40634.16">25189 8224 3336 0,'-5'0'640'0,"-27"8"1257"0,13-4 479 0,13-4 353 15,-2 1 215-15,8-1-2944 16,0 0 0-16,12 0 2225 15,14 0-1385-15,9-20-256 16,2-10-96-16,5 5-208 16,-42 25-280-16,42-19 176 15,-4-9-32-15,-20-7-63 16,-7 20-41-16,-8-5-48 16,-9 7 32-16,-13 7 104 15,-20 6 88-15,-1 0-120 16,3 6 112-16,16 13 168 15,-6 18 120-15,8 5-136 16,4 15 48-16,10-8-64 16,5-10-216-16,18-3-200 15,8-17-48-15,1 0-544 16,13-13-984 0,7-2-1865-16,10-8-1816 15,-2-12-56-15,1-12 3160 16,-38 18-367-16</inkml:trace>
  <inkml:trace contextRef="#ctx0" brushRef="#br0" timeOffset="41622.76">25848 8018 2640 0,'-3'-2'176'0,"-10"-8"632"0,4-5 1009 15,-7-3 455-15,1 8 193 16,-6 4 7-16,2 2-463 15,-7 12-369-15,-1 8-224 16,3 5-407 0,0 8-241-16,3-1-248 15,21-28-520-15,-17 35 416 0,7 15-152 16,2-6 8-16,5-6-160 16,9-10-32-16,4-4-136 15,11-8 104-15,-2-6-112 16,11-6-88-16,-2-8-72 15,-1-11-80-15,0-15 112 16,-6-13 0-16,-5 0 80 16,-3 3-24-1,-2-5 72-15,-4 16 64 16,-1 6 96-16,0 12-64 16,2 11 80-16,0 7-32 15,2 24 312-15,-4 18 56 16,-2 2-24-16,-4 4-168 15,-4 5 96-15,0-3-32 16,-9-6 240-16,-3-15-248 16,0-13-64-1,-2-7-175-15,-1-5-41 16,6-2-121-16,2-5-303 16,3-3-752-16,3-5-816 15,5-6-1337-15,0-1-1656 16,0-4-1168-16,6-14 3184 15,-2 26 393-15</inkml:trace>
  <inkml:trace contextRef="#ctx0" brushRef="#br0" timeOffset="42450.99">25491 7991 2552 0,'-7'0'392'0,"6"-3"352"0,1 3 657 15,0 0-2802-15,3 3 6418 16,0 14-2768-16,7 9-33 16,-4 14-311-16,-3 10-129 15,-3-2-304-15,0-6-359 16,0-42-1113-16,0 44 456 15,0-3-320-15,0-5-112 16,-3-17-88-16,0-4-928 16,3-11-2137-16,3-7-1904 15,5-23-720-15,-1-22 3224 16,-7 33-15-16</inkml:trace>
  <inkml:trace contextRef="#ctx0" brushRef="#br0" timeOffset="42573.12">25454 7714 3256 0,'-8'5'568'16,"5"8"-696"-16,12-6-104 15,7 5-256-15,21-1-2480 16</inkml:trace>
  <inkml:trace contextRef="#ctx0" brushRef="#br0" timeOffset="43133.16">26022 7559 2888 0,'0'0'0'0,"-10"-11"1913"0,4 4 431 16,4 4 1153-16,0 3-409 15,2 3-943-15,0 11-745 16,0 25 281-16,0 25 207 15,0-15-968-15,-1 31 72 16,-2 2-360-16,-5 2-359 16,8-84-273-16,-8 82 8 0,4-12-32 15,1-7-8-15,3-20-104 16,3-24 15 0,-3-12-175-16,10-7-224 15,3-15 224-15,0-25 104 16,-1-23-88-16,4-6 128 15,1-3-336-15,0 6 304 16,2 20 112-16,-1 21 144 16,-4 15-136-16,-7 10 88 15,-1 28 32-15,-2 15 80 16,-4 6-72-16,0-4-176 16,-4-4-384-1,4-6-1761-15,0-13-2432 16,7-3-1328-16,1-17 1880 15,-5-13 3105-15,0-23-1384 16</inkml:trace>
  <inkml:trace contextRef="#ctx0" brushRef="#br0" timeOffset="43529.51">26214 7680 2608 0,'0'0'0'0,"7"-17"1096"0,-1 12 1081 16,5 5 855-16,2 20-175 15,-7 21-312 1,1 23-361-16,-2-7-256 15,-5 5-471-15,-4 13-569 16,-2-1-672-16,-5-1-32 16,11-73-184-16,-8 53 96 0,-5-11-88 15,5-16-16-15,6-13-56 16,-1-9-48-16,-2-8-176 16,0-23 72-16,1-12-16 15,2-5 104-15,8 1 72 16,7 17 64-1,7-2-64-15,-3 11-32 16,1 14 248-16,-4 3-112 16,4 11-120-16,0 9 152 15,-9 6-40-15,1 4 160 16,-10 9 160-16,0-14 32 16,-11 5-128-16,-4 9-232 15,-4-16-48-15,3-3-400 16,0-10-1880-1,9-9-3562-15,4-11-2343 16,13-20 3456-16</inkml:trace>
  <inkml:trace contextRef="#ctx0" brushRef="#br0" timeOffset="43833.06">26551 7991 3632 0,'-2'0'1961'0,"-4"2"751"0,1 7 1249 16,-3 2-184-1,-6 4-1417-15,-6 27 329 0,6 2-1273 16,6-14-303 0,6-7-177-16,6-6-560 15,10-4-96-15,7-3-200 16,-21-10-80-16,29 5 64 0,-8-5-168 16,19-15-168-16,-7 1 104 15,1-19-336-15,-15 8-144 16,-8-2 119-16,-11 8 73 15,-3-1-248-15,-16 6-352 16,-10 4-632 0,-8 7-561-16,7 8-736 15,1 15-1359-15,13 2-850 16,8-2 746-16</inkml:trace>
  <inkml:trace contextRef="#ctx0" brushRef="#br0" timeOffset="44051.59">26833 7944 3456 0,'-1'0'696'0,"-3"3"2489"0,1 7 688 16,3 14-352-16,-5 7-785 15,-1 1-855 1,0 3-289-16,-9 9-128 16,7-14-584-16,2-10-215 15,1-6-265-15,3-14 112 16,2 0-512-16,-1 0 496 0,-1-13-312 15,2-13-208-15,0-13-360 16,10-10-1369-16,-4 1-2719 16,9 9-3818-16,-15 19 720 15,-2 18 4530-15</inkml:trace>
  <inkml:trace contextRef="#ctx0" brushRef="#br0" timeOffset="44600">24430 9308 3504 0,'-1'-4'576'0,"-6"0"489"0,7-2 335 0,0 6-1400 16,0 0 0-16,0 0 0 15,0 1 6465 1,7 4-5609-16,-7 10 201 15,0 5-1-15,0 10 120 16,0-6-112-16,0-24-1064 16,0 28 1129-16,0 10 31 0,3-8-456 15,4-14-424-15,9 4-128 16,1-7 104-16,7-8-152 16,0-5-24-16,13-14-208 15,2-16 0 1,-6 6 48-16,-7-12-176 15,-8-5-120-15,-12 0 280 16,-1 1 72-16,-10 1 88 16,-16 17-56-16,-6 2-48 15,3 5-8-15,-13 6-672 16,19 9-448-16,-2 13-2049 16,13 13-2368-16,14 4-401 15,17 1 1690 1</inkml:trace>
  <inkml:trace contextRef="#ctx0" brushRef="#br0" timeOffset="45067.03">25127 9114 3864 0,'-2'-2'2969'0,"2"-2"-40"16,0-7 1247-16,3-5-343 15,-9 1-1416-15,-2-2-929 16,-3-5-1152-16,-4-3-168 15,-6-2-184-15,-3-2 48 16,-6-11 176 0,-2 2-248-16,32 38 40 0,-42-43-8 15,13 14 0-15,7 12-56 16,9 9-128-16,0 13-48 16,7 15-32-16,2 39 224 15,4 5 80-15,12 8-48 16,8 6-96-16,-2-4-72 15,11-4-256-15,-13-3-1000 16,6-4-1641 0,-1-17-808-16,-6-16-280 15,-9-8 1201-15,-3-13 1159 16,-3-9 1809-16,-13-15-984 16,-11-21 1008-16,-12 5 288 15,8-11 672-15,9 0 953 16,6 15 847-16,10 10 297 15,3 8-937-15,6 1-919 16,10 8-881-16,21-2-280 16,26-8-232-16,11-5-840 15,9 0-3954 1,5 1-1063-16,-20 8 2825 0</inkml:trace>
  <inkml:trace contextRef="#ctx0" brushRef="#br0" timeOffset="45314.17">25813 8956 7193 0,'-3'0'1848'0,"-8"5"785"0,6 1 1216 0,5 4 200 16,0 9-969 0,3 10-1103-16,0 15-169 15,0 14-472-15,1 7-479 16,-11-3-457-16,4-13-320 15,6-19-160-15,-3-30 80 16,7 26-944-16,7-12-1425 0,-1-10-2024 16,9-28-3345-16,4-29-1792 15,-10 0 5482-15</inkml:trace>
  <inkml:trace contextRef="#ctx0" brushRef="#br0" timeOffset="45449.88">25770 8638 7505 0,'0'0'0'0,"-32"1"4977"0,16 2-2040 16,9-3-1105-16,4 0-840 16,3-4-1216-16,31 1-1592 15,-3 0-5850-15,33 3-863 16</inkml:trace>
  <inkml:trace contextRef="#ctx0" brushRef="#br0" timeOffset="48291">28464 7079 7121 0,'-46'2'3129'0,"-54"16"-1561"0,25-3 512 16,1-15 401-16,-6-13-697 16,-6-13-295-16,2-13-393 15,6-8-344-15,2-29-328 16,4-22-200-16,6-29-192 16,7-20-8-16,59 147-24 15,-34-112-24-15,-6-71-96 0,26 32 80 16,17 8 0-1,39-1 88-15,28 5-8 16,12 25 40-16,72-31-56 16,35 19-112-16,21 21-240 15,28 25 448-15,-4 43-176 16,21 26-104-16,-18 38-104 16,-7 54 144-16,-28 27 0 15,-34 20 56-15,-23 17 16 16,-41 0-88-1,-26-5 56-15,-30-10 56 16,-33-5 112-16,-21-2 232 16,-54 4 40-16,-31-1 328 15,-36-2 48-15,-30-1 145 16,-12-9-129-16,-9-14-40 16,-4-25-336-16,8-21-152 15,1-16 8-15,-2-22-120 16,8-12-424-16,25-29-992 15,23-13-953 1,34 10-1295-16,35 7-1017 16,-6-4-5802-16,32 14 6459 15</inkml:trace>
  <inkml:trace contextRef="#ctx0" brushRef="#br0" timeOffset="50621.91">21118 6909 2656 0,'-17'0'8'0,"1"0"16"15,6 0 8-15,-4 4 264 16,-11-3 192-16,0 4 112 15,1 3 161-15,-4-3 143 16,-2 0 80-16,0 0 176 16,-9-4-160-16,10-1 65 15,-5 1-33-15,-2-1 40 16,16 0-192 0,-21-6 585-16,2 0-265 15,-1-4-32-15,8 0-184 16,-2 3-400-16,-6-9 241 15,-2 5-73-15,2-4-88 16,7-2 0-16,-11-2-168 16,14-7 8-16,-7-2 96 15,7-8-192-15,-7 0-135 16,16-7-65-16,-2-2-56 16,9-12 96-1,4 11-128-15,5-7 48 16,5-1-240-16,15-9 104 15,14-7 0-15,11-10-48 16,24-9 232-16,-5 0-248 16,9 0 72-16,4 3 88 15,7 2-104-15,2 8-16 16,6 3-40-16,8 6 272 16,6 5-328-16,5 11 256 15,7 13-128-15,9 18-40 16,7 0-32-1,-6 20-8-15,-7 13 112 16,-9 17-72-16,-6 11 16 16,-13 26 32-16,-17-3 40 15,-17 14 224-15,-12 10-128 16,-16 10 96-16,-5 10-240 16,-15-1 120-16,-6-9 56 15,-10-10-160-15,-18-9 248 16,-24-9-16-16,-14-13 136 15,-20-16 217 1,-20-18-337-16,-5-9-24 16,4-13-128-16,3-11 16 15,4-8-88-15,7-8-360 16,13-2-360-16,16 3-921 16,20 10-1391-16,16 9-2138 15,20 6-4087-15,12 6 2775 16,8 5 3338-16</inkml:trace>
  <inkml:trace contextRef="#ctx0" brushRef="#br0" timeOffset="52410.56">21413 7761 2936 0,'0'0'0'0,"-70"9"616"0,23 2-368 0,18-6 384 15,-3-5 505-15,16-3-297 16,4-8-368-16,3 5-264 15,9-13-184 1,17-11 200-16,23-10 48 16,0 2 8-16,-40 38-280 15,85-75 440-15,-28 32-136 0,25-16 240 16,10-2-95-16,1 5-41 16,-3 3-16-16,-10 9-208 15,-16 20 0-15,-22 8-24 16,-25 6-8-16,-6 5 312 15,-11 7 392-15,-16 16-24 16,-27 22-464 0,-13 3-24-16,-11 1 281 15,-9 5 31-15,-2 0-96 16,-6-9-72-16,2 3 144 16,10-13 40-16,19-9-288 15,15-13-96-15,14-8-152 16,11-6-296-16,13-7-24 15,6-7 40-15,22-18 32 16,9 2-120 0,4-4 88-16,9-6 64 0,0 2 24 15,-5 17-40 1,-9 4 0-16,-16 12-72 16,-9 3 112-16,-8 11 128 15,-8 13-72-15,-14 14 8 16,-19 22 56-16,-6-2-8 15,-1 0 64-15,-1-3-24 16,-7-17 72-16,14-2 56 16,12-8 64-16,10-10-136 15,9-5 16 1,4-5-144-16,4-4-176 16,7-10 48-16,7-3 56 15,10-3 56-15,-6-3 80 16,-2 3-104-16,-13 7 96 15,0 3 16-15,-6 4 56 16,-5 6-24-16,-10 0-88 16,-4 0 0-16,-2 6 49 15,1-1-106-15,9 0-39 16,4-4-112-16,4 3 48 16,6-4 120-1,0 0 0-15,3-10-1632 16,16-6-80-16,9-4-1217 15,5 5-1584-15,1 1 288 16,-13 8 881-16</inkml:trace>
  <inkml:trace contextRef="#ctx0" brushRef="#br0" timeOffset="53121.13">13594 7844 4961 0,'0'0'0'0,"-14"-122"-184"0,51 43-105 0,14 56-535 15,15 21-16-15,9 13-1976 16</inkml:trace>
  <inkml:trace contextRef="#ctx0" brushRef="#br0" timeOffset="53317.5">14101 7849 6649 0,'-21'-23'256'0,"-29"-53"-424"16,42 40 40-16,12 16-432 16,23 14-1377-16,18 6 537 15,-21 2-1304-15</inkml:trace>
  <inkml:trace contextRef="#ctx0" brushRef="#br0" timeOffset="54633.17">13621 8385 1760 0,'-22'5'4057'0,"20"-8"-905"16,-1-1 345-16,-3-10-800 15,4 6-1081-15,-6-2 56 16,-3-6-423-16,-15-9-329 15,-4 5-504-15,4-2-264 16,-11-5-16-16,-5-7-104 16,-9 9 16-1,5-7-104-15,5 11 88 16,9 5 80-16,10 17-96 16,14 24 24-16,6 28 144 15,6 25 136-15,13 11 384 16,22 8 81-16,1-3-121 15,1-1-336-15,6-5-72 16,-10-5-56-16,-2-17-200 16,0-17-152-16,2-3-384 15,-17-21-1337 1,0-8-1167-16,-4-12-1737 16,-9-7-1321-16,-2-16 1609 15,-18-17 2489-15,-21-5 1848 16,-8-12 104-16,4-4 72 15,6 18 104-15,14 17 1024 16,7 7 1881-16,6 11 336 16,5-7-905-16,15 8-784 15,12-9-831-15,13-7-569 16,13-10-272 0,8-7-480-16,5 9-2817 15,-2 4-2104-15,-2 5 1904 16,-31 9 1329-16</inkml:trace>
  <inkml:trace contextRef="#ctx0" brushRef="#br0" timeOffset="55474.88">13692 7844 5217 0,'-56'0'2608'0,"4"15"-423"0,30-13 1375 16,1-19-1695-16,13-20-1265 15,24-31-312-15,11-19-288 16,47-14 64-16,11 2-72 16,18-3-40-16,8 15 48 15,-12 40-24-15,-99 47 24 0,93-33 112 16,-22 27-88-16,-25 32 136 31,-33 4 120-31,-5 23 392 0,-13 13 168 0,-32 10-359 16,-11 4 31-1,-8-16-48-15,-5-23-200 0,8-15-24 16,0-22-104 0,15-18-24-16,-2-25 0 15,8-15-96-15,20-15-208 16,9-20 8-16,34-3-64 16,21 14 152-16,17 26-128 15,10 11 200-15,0 30-136 16,-4 12 208-16,-11 33 40 15,-22 20 336 1,-20 14 408-16,-23 6 408 16,-25 10 353-16,-16-4-25 15,-22-8-176-15,5-19-424 16,6-19-463-16,16-24-177 16,15-18-144-16,6-37-168 15,12-22-136-15,27-19-16 16,33-10-136-16,16-2-73 15,10 12 81-15,9 5 56 16,-1 21 72 0,-21 21 136-16,-14 23-96 15,-25 11 112-15,-12 12-376 16,-7 12-488-16,-5 9-1480 16,4 3-2649-16,6-7-4001 15,32-14 1624-15,-22-14 4978 0</inkml:trace>
  <inkml:trace contextRef="#ctx0" brushRef="#br0" timeOffset="56270.31">21723 8230 3880 0,'-13'0'1041'0,"-9"-4"-569"16,10-10 792-16,6-11 1368 15,0-3-159-15,2 7-265 16,-2-13-335-16,0-10-201 16,-6 9-375-16,-5-9-377 15,-12 0-320 1,0-4-160-16,29 48-440 0,-42-45 184 15,12 2-64-15,-7 2-64 16,5 15 120-16,9 19 128 16,4 16-56-16,5 45 112 15,6 25 88-15,3 25 72 16,13 3-15-16,6 10-329 16,6 7-96-16,4-7-24 15,4-18-304-15,9-18-657 16,-3-17-1895-16,-7-20-1729 15,-9-6-2529 1,-2-13 1705-16,-16-23 2249 0</inkml:trace>
  <inkml:trace contextRef="#ctx0" brushRef="#br0" timeOffset="56446.04">21181 8418 9506 0,'-23'0'3520'0,"17"4"-3208"15,35-18 2209 1,6-14-297-16,20-2-879 16,34-15-873-16,16 5-512 15,-1-8-1177-15,-3 13-4424 16,-5 22-3209-16,-52 11 4706 16</inkml:trace>
  <inkml:trace contextRef="#ctx0" brushRef="#br0" timeOffset="60900.93">23309 6785 3208 0,'-8'7'496'0,"2"1"-512"0,1-3 32 15,0-3-8-15,-1 2-40 16,3 0 64-16,-1-3-16 16,4 0-40-16,-1 3 16 15,1 0 0-15,0 1 16 16,6-1-48-1,2 5-3608-15</inkml:trace>
  <inkml:trace contextRef="#ctx0" brushRef="#br0" timeOffset="62864.57">23245 6856 3616 0,'-6'0'16'0,"-5"0"0"16,-2-2-16-16,-2-6 8 16,4 5 32-16,0-1-32 15,-7 1 32-15,5 3-48 16,2 0 40-16,-2 0-16 15,0 0 32 1,2 3 64-16,11-3-112 0,-14 5 144 16,-1 5 16-16,1-1-32 15,1-1 80 1,2 1-7-16,0-1 95 0,-2-2 96 16,-2 4-8-16,-4-5 56 15,3 3 64-15,-5-6 136 16,5 1 24-16,-3-2 96 15,-2-5 161-15,-8-7 55 16,-9-9-56 0,1-15 136-16,8 12-272 15,-27-22 73-15,-2-16-105 16,0-5 0-16,4-17-48 16,6-4-16-16,8-7-96 15,27-9 80-15,11-16-23 16,25-8 111-16,13 7 24 15,30 11-328 1,11 6 24-16,19 5-32 0,12-10-168 16,19 10 88-16,9 15 176 15,0 19-215 1,4 24-201-16,9 12-176 16,5 13 120-16,2 0-232 15,7 15-48-15,6 1 432 16,-12 18-168-16,-10 10-8 15,-4 10-136-15,-16 2 40 16,-31 2-112-16,-22 1 184 16,-26 6-48-16,-22 3 56 15,-20 6 240 1,-28 19 176-16,-47 20 80 16,-39 16-112-16,-27-3-112 15,-15-3 16-15,0-9-136 16,-8-6 40-16,-9-11-24 15,-6-7-48-15,-4-3-16 16,-4-8 56-16,14-19-24 16,24-21-136-16,21-10-280 15,10-13-120-15,18-5-96 16,15-8-680 0,16-6-601-16,25-6-1871 15,20 3-3826-15,15 5 953 16,13 1 952-16</inkml:trace>
  <inkml:trace contextRef="#ctx0" brushRef="#br0" timeOffset="65954.53">11517 6394 3112 0,'-6'0'8'0,"-11"0"16"0,0-3 8 16,2 0-16-16,1-5 0 16,1 6 0-16,4-6-8 15,-4 8 24-15,1 0-40 16,-5 0-8-16,2 5 56 15,4-2 24 1,11-3-64-16,-16 1 120 0,-2 3 104 16,1-4-40-16,2 0 32 15,3-4 24-15,4-10-64 16,1 4-168-16,7-10 120 16,15-5-104-16,12-12 1 15,11 12-42-15,-1-6 90 16,2 2-9-16,2 13 48 15,-2-2 136 1,-4 10 120-16,7 6 48 16,-4 7-56-16,-1 13-96 15,0 7-136-15,-26 5 88 16,7-1 152-16,-18-9-72 16,0 11 184-16,-16 9 8 15,-14-7 72-15,1-5-63 16,-10-6-89-16,2-4-144 15,4-4-216 1,2-9 16-16,4-3-128 16,11-2-392-16,0 0-1185 15,8 0-1135-15,1 0 567 16,6 0-1031-16</inkml:trace>
  <inkml:trace contextRef="#ctx0" brushRef="#br0" timeOffset="69163.48">25730 6908 2952 0,'-74'0'928'0,"27"1"-248"0,4-1 841 16,0-5 271-16,-2-10-576 15,-10 0-207-15,1-4-73 16,-6-19-160-16,-7-2-208 16,1-15-120-1,-9-24-192-15,6-10-104 16,8-18-64-16,15-10-56 15,12-11-64-15,15-8 200 16,20-2-152-16,28 2 192 16,34-5 104-16,28-9 321 15,36-2 287-15,32 6-288 16,27 18-264-16,29 33-56 16,-9 56-120-16,9 32 8 15,-5 50 312-15,-9 23 184 16,-9 21-279-1,-20 22 319-15,-32 18-144 16,-38 16-360-16,-49 12 256 16,-43-4 336-16,-49 5 72 15,-50 19 81-15,-43 3 439 16,-35-9-40-16,-35 5-192 16,-6-26-415-16,4-35-617 15,13-34-8 1,19-38-152-16,20-23-328 0,4-28-1273 15,15-30-1639 1,35-28-2538-16,42-1-2391 16,24-4 1775-16,24 37 3282 15</inkml:trace>
  <inkml:trace contextRef="#ctx0" brushRef="#br0" timeOffset="69958.89">28278 7180 4056 0,'-67'-14'1961'0,"-13"-18"-1209"0,14 3 1480 16,-3-23 689-16,-6-9-1033 15,6-13-599-15,1-19-369 16,6-20-384-16,19-28-272 15,10-7-88-15,17-12-168 16,12-8 40-16,4 168-48 16,30-162 96-16,34 7 64 0,24-3 8 15,31-2 160 1,21 11 176-16,25 17 73 16,27 5 183-16,7 25 72 15,18 43-384-15,3 49-232 16,-1 35-16-16,3 54 88 15,-27 46-168-15,-18 27 176 16,-26 19-16-16,-42 12 184 16,-39 4 249-16,-39-6 207 15,-22 0 104-15,-22-11 264 16,-41-9-448-16,-28-7-47 16,-33-9-121-1,-30-22-144-15,-12-11-136 16,-24-21-136-16,-16-17-176 15,-6-23-272-15,0-29 64 16,1-14-584-16,16-23-993 16,16-24-1951-16,24-9-2010 15,25 4-2519-15,33 3 1031 16,48 18 4266-16</inkml:trace>
  <inkml:trace contextRef="#ctx0" brushRef="#br0" timeOffset="72257.7">21282 7750 4488 0,'0'0'0'0,"-114"-8"1249"0,43 8-753 0,39-9 488 16,13-17-264-1,13-16-440-15,12-23 280 16,21-2 481-16,13-2-113 16,26-6-160-16,27-2-288 15,23 6-64-15,-116 71-416 16,114-48 296-16,-2 5 112 0,-14 18 96 15,-15 20-55-15,-20 5-137 16,-34 10 96-16,-23 21 344 16,-27 21-8-16,-41 17-152 15,-31 10-40-15,-15-6 448 16,-9-9 9 0,0-15-89-16,-2-10-128 15,18-26-120-15,26-12-344 16,23-25-176-16,25 3-72 15,13-21-88-15,11-9 72 16,23-10-216-16,21 0 64 16,8 6 0-16,14 8 128 15,7 4-72-15,4 4 40 16,2 24-232-16,-14 9-632 16,-4 6-1809-1,1 16-2424-15,1 18-1856 16,-14 12 608-16</inkml:trace>
  <inkml:trace contextRef="#ctx0" brushRef="#br0" timeOffset="73492.92">21721 8960 3072 0,'-4'0'-8'0,"-27"6"72"0,2 5 256 15,-6-2 880-15,-18-4 449 16,-8 1 359-16,-8-1 369 16,-21-5-305-1,-3 3-311-15,7-16-441 0,12-13-464 16,16-28-328 0,58 54-528-16,-48-82 240 0,19-32-56 15,16-28-176-15,20-27 8 16,38 0 128-16,14 7 112 15,10 15 8-15,13 10 24 16,16 2 1-16,4 27-49 16,6 35-104-16,-4 38-24 15,11 28-160 1,9 28 136-16,-2 28 96 16,-11 25-88-16,-23 27 88 15,-8 13 8-15,-30-2 48 16,-34-2 80-16,-13 7 248 15,-32-2 0-15,-38 4 424 16,-23-2 185-16,-22-14-177 16,-17-3-712-16,-18-8 96 15,10-10-8-15,1-24-184 16,19-24-200-16,11-14-256 16,24-18-1360-1,15-12-1857-15,27-15-3040 16,8-11-2169-16,1-12 3089 15</inkml:trace>
  <inkml:trace contextRef="#ctx0" brushRef="#br0" timeOffset="77661.27">19508 8265 1776 0,'0'0'0'0,"-39"10"440"0,19 6-376 16,-6 3 384-16,7-9 472 16,-17-4 385-16,6-3-145 15,-5-3 512-15,9-4-424 16,-19-11 337 0,-3-1-177-16,-3-3-256 0,-4-8 33 15,55 27-1185-15,-51-17 1096 0,6-7-192 16,1 4-88-1,8-17-304-15,5 11-168 16,1-14-120-16,6-9 0 16,1-14 57-16,2-12 63 15,7 0-152-15,3-15 200 16,3 7 32-16,8 5 176 16,17 5-160-16,11-2-176 15,10-3 64-15,9-4 24 16,10 2-8-16,11 2 0 15,10 6-136 1,14 7 128-16,5 24-39 16,14 2-113-16,6 25-88 15,8 14-32-15,0 28 112 16,-15 17-152-16,-14 15 64 16,-14 13 40-16,-12 15 328 15,-10 7-48-15,-19 5 120 16,-14-4 32-16,1 0-96 15,-17 2-40-15,-11-12 40 16,-10-9-23 0,-15-19 135-16,-12-7 32 15,-23-3-136-15,3-4-176 16,-15-16-64-16,-4-1-40 16,-4-10-56-16,-2-7-8 15,2 0-424-15,11-10 48 16,5-5-360-16,9-14-896 15,10-11-1065 1,4 9-2216-16,7 3-4185 16,0-1 72-16,15-1 6010 0</inkml:trace>
  <inkml:trace contextRef="#ctx0" brushRef="#br0" timeOffset="85949.31">14034 6686 2472 0,'-37'1'-8'0,"-32"34"8"0,29 20-48 16,0-5 8-16,-9-9 48 15,0 0 8-15,2-3 96 16,2-12 336-16,-1-7 232 16,2-7 136-16,-10-9 33 15,4-13-49-15,50 10-800 16,-43-29 488-16,-7-11-24 15,5-14-160-15,7-19 64 0,4-22-64 16,15-24-88 0,11-19 72-16,27-1 184 15,15 1 57-15,20 7 47 16,12 19 16-16,3 13 64 16,8 21-256-16,-14 29-216 15,31 10-72-15,44 8-16 16,-55 23-80-16,27 12-48 15,-1 26 40-15,0 33 40 16,0 13-24-16,-8 22 312 16,-23 8 104-1,-13 8 216-15,-32-3 233 16,-30-3 607-16,-43-1-16 16,-22 0-103-16,-23-13-65 15,-21 0-216-15,-16-21-152 16,-8-14-312-16,-6-10-216 15,-7-23-231-15,20-8-153 16,25-17-104-16,22-27-321 16,27-24-1391-1,26-26-1713-15,18-21-2288 16,31-8-792-16,22 2 1184 16</inkml:trace>
  <inkml:trace contextRef="#ctx0" brushRef="#br0" timeOffset="88866.05">18812 5148 2072 0,'-2'0'488'0,"-11"0"-496"0,5 2 8 16,2 13-16-16,-2 3 96 15,1-2-120-15,3-1 56 16,0-2-16-1,0-3 24-15,-3-4 24 16,1-5 344-16,-2-1 216 16,8 0-608-16,-11-2 808 0,-5-7 113 15,-4-7-1-15,-4-3 120 16,3 0-152-16,-6-9 32 16,6-11-23-16,2 14-193 15,9-10-80-15,9-5-88 16,1 5-256-1,24-23-80-15,19-1-8 0,13-7 48 16,15-1-48 0,11 4-32-16,1 23-16 15,10 17-56-15,3 17 64 16,13 7-40-16,-4 19-88 16,-3 19-48-16,1 6 88 15,4 10-160-15,2-4 120 16,4-6-64-16,-1-2 128 15,2-8-64-15,1-6 96 16,3-9 40-16,-13-4 105 16,-2-8 135-1,-31-3-120-15,52 1 136 16,-51 0-256-16,27 6 256 16,-1 4 96-16,2 4-288 15,5-4 80-15,8-6-232 16,8-7 16-16,-3-3 24 15,1-29-40-15,0 3 152 16,7-15-184-16,-7-4 104 16,-3 9 0-1,-1 18-40-15,3 12 72 16,-4 6-32-16,-6 15 56 16,-6 4 49-16,4 6-193 15,4-4 128-15,0 1 48 16,6-17-64-16,-3-5-192 15,9-27-48-15,2-9 128 16,-8-18-64-16,-3 2 0 16,-5 11-80-16,-4 18 248 15,-4 9-128-15,-7 14 32 16,4 11 40 0,-2 12 216-16,9 5-216 15,7-3 0-15,7-1-200 16,1-9-8-16,8-11-48 15,9-18 72-15,0-15 56 16,3-16 56-16,-2-19-104 16,14-1-24-16,-3 3 160 15,-3 20-192-15,4 1 264 16,4 33 192 0,-10 10 80-16,-6 20 264 15,-7 20-200-15,6-12-288 16,-12 11-56-16,0-14-176 15,6-3-8-15,4-12 208 16,2-8-168-16,-4-4 0 16,3-6 16-16,0-2-16 15,-6 6-120-15,-8 2 288 16,0 0-200-16,-6 6 216 16,-3-5 88-16,-5 2 128 15,-2-3-208 1,3-13-160-16,6-3-80 15,2-22-8-15,20-2-80 16,2-23-32-16,2 5 104 16,-12 11 16-16,-11 25 104 15,-10 15-24-15,-13 10-40 16,-6 24 40-16,-21 13-112 16,-7 8-144-16,-18-4-904 15,2-14-3945-15,-2-20-5561 16,-24-40 5649-1</inkml:trace>
  <inkml:trace contextRef="#ctx0" brushRef="#br0" timeOffset="91678.77">16043 6795 2624 0,'-139'-8'24'0,"78"-2"360"16,-8-16 432-16,3-16 113 15,-6-14-25-15,9-3 320 16,12-12-16-16,8-3-168 16,22-10-199-16,14-5-169 15,19-17-88-15,44-19-16 16,13-15 272-16,21-9-264 15,19-15-8 1,-15 41-167-16,78-62 127 16,-63 85-352-16,45-17 104 15,6 27-80-15,9 37 56 16,9 8 40-16,6 36-120 16,12 33-56-16,-7 36-112 15,-6 34-40-15,-21 28 16 16,-37 14 320-16,-33 6-48 15,-41 15 232-15,-40 2 168 16,-33-1 40 0,-38-9 97-16,-17 6 23 15,-17-21 232-15,-27-12-360 16,-15-10 8-16,-21-12 0 16,-11-17-15-16,-19-14-169 15,3-11-96-15,0-9-184 16,6-26-176-16,12-2 32 15,22-16 112-15,17-10-360 16,15-24-880-16,27 0-1985 16,27-13-3824-1,18-16-3314-15,18 9 5891 16</inkml:trace>
  <inkml:trace contextRef="#ctx0" brushRef="#br0" timeOffset="94797.17">13963 7434 2752 0,'-37'8'16'0,"-27"19"-16"0,19 1-8 0,16-12-8 16,0-3 72-16,-3-8 160 16,2-5 264-1,4 0 72-15,2-10 24 16,3-1-47-16,12 0-169 15,4-1-152-15,5 12-208 0,0-15 48 16,25-13-24-16,6-8 56 16,30-15 0-16,9-9 72 15,20-1-64-15,-2 13 16 16,-1 4-56-16,-18 20 8 16,-24 15-56-1,-29 12 32-15,-13 24 304 0,-9 14 168 16,-34 5 216-1,-2 4 160-15,-17-8 25 16,10-22-113-16,-11 4-248 16,7-10-72-16,11-11-152 15,10-3 64-15,11-17-32 16,7-10-184-16,12-8-184 16,21-5 104-16,16 2-192 15,2-1 168-15,7 4-184 16,-1-1-128-1,12 21-992-15,9-5-1929 16,11 16-232-16,8 4 1521 16,-60 1-896-16</inkml:trace>
  <inkml:trace contextRef="#ctx0" brushRef="#br0" timeOffset="95646.76">13695 9338 2288 0,'-40'15'-56'0,"-8"31"24"0,8 1 16 16,-13-6 80-16,11-16 88 15,-4-1 128-15,-20-10 0 16,10-14 248-16,-12-29-32 16,-1-13-16-16,-8-30-7 15,-1-16 199-15,78 88-672 16,-77-112 352-16,11-21-160 16,16-17 72-16,23-15-48 15,24 7 56-15,30 9-80 16,37 6 16-16,21 3 160 15,15 33-64-15,12 36-16 16,5 53-104-16,5 43-40 16,-10 46 88-16,-4 34-112 15,-9 16-144-15,-27 6 112 16,-35-4 16-16,-33 0 80 16,-33 9 169-1,-23-16 79-15,-12-17-48 16,-8-16-200-16,-7-20-192 15,-2-29-680-15,-4-26-3249 16,-7-29 288-16,66-3 1289 16</inkml:trace>
  <inkml:trace contextRef="#ctx0" brushRef="#br0" timeOffset="96221.17">10891 7399 3200 0,'0'0'0'0,"-91"0"136"0,27 0 112 0,-2-11 96 0,-11-35 56 16,2-35 145-16,1-26-185 15,13-16-224-15,21-9-96 16,22-16-8-16,21-29-32 16,47-22 16-16,-50 199-16 15,79-203 16-15,28-5 128 0,17 20-96 16,-1 12 120-1,6 20 136-15,5 30 80 16,15 32-56-16,4 34 120 16,10 36-120-16,19 19-200 15,-4 34-104-15,-2 37 8 16,-12 22-40-16,-22 27 96 16,-37 13 16-16,-49 5 40 15,-34 8 16-15,-39 3 72 16,-44 6 184-16,-27-3 257 15,-30-16 95 1,-23 0 112-16,-19 14-208 16,-18-18-152-16,-10-15-272 15,9-18-192-15,17-25-360 16,14-25-1024-16,20-23-3169 16,14-22-2128-16</inkml:trace>
  <inkml:trace contextRef="#ctx0" brushRef="#br0" timeOffset="108901.42">7781 17915 2528 0,'-199'-31'1544'0,"159"20"-863"0,15-22-193 16,20 12-496-16,18-27 152 15,25-12-152-15,1-2 56 16,26-3-88-16,0 12-32 16,8-7 120-16,6 7-24 15,0 18 48 1,-1 27 240-16,-10 33 184 15,0 29 144-15,-5 18 48 16,1 13-88-16,2 8-120 16,6 0 88-16,0 5-231 15,-4-1-25-15,2-25-728 16,-1-16 480-16,7-35-48 16,-3-7 40-16,9-20 104 15,3-44 56 1,2-13 56-16,-12 9 16 0,-14 12 48 15,11 17-488 1,20 14 216-16,-17 30 192 16,-16 15 72-16,20 20-712 15,3 10 584-15,8-19-104 16,9-27-136-16,10-12-56 16,16-28 136-16,4-21 128 15,4-36 120 1,0 1 512-16,2 11-744 0,-21 39-120 15,-4 26-32-15,-9 56 296 16,-5 26-48 0,-6 26-104-16,-3 8 304 15,-8-12-176-15,10-11-32 16,8-20-40-16,15-38-88 16,3-27-24-16,-1-28 136 15,7-25-96-15,-4-17 112 16,6 21-72-16,-11 18 129 15,-6 21 7-15,3 28-104 16,-4 20 152-16,5 14-32 16,-4-8-152-16,2 16 160 15,5-24-136 1,13-23 96-16,12-23-32 16,9-80 8-16,17-48 296 15,11-30 64-15,4 19-104 16,-9 27 704-16,3 37-968 15,-7 36 137-15,-11 40 143 16,4 48 32-16,-2 28-176 16,-6 15-832-16,6-17 472 15,7-1 200 1,4-32-8-16,12-24 120 16,16-17-384-16,1-28-56 15,5-28 200-15,5-20 232 16,-5-10 792-16,0 10-1592 15,-10 48 368-15,-17 25 168 16,3 31 200-16,2 18 232 16,-5 12-840-16,12 4-240 15,11-17 640-15,14-17-176 16,17-20 280-16,2-10-48 16,22-45 264-1,12-18 400-15,6-10-72 16,-6-6-536-16,4 12-136 15,-6 22-264-15,-6 32 640 16,-15 7-312-16,5 15 24 16,2 8-32-16,-4 10-64 15,4 14 488-15,1-16-576 16,18-11 440-16,1-11-336 16,15-22-200-1,2 9 248-15,9-9-56 16,-2 7 256-16,-4-1-648 15,0 2 576-15,-9 9-320 16,-4 2 144-16,-8 10 216 16,3-3-304-16,-8 1 112 15,2-3 56-15,-7-8 144 16,4-17 0-16,-6-12-320 16,-6 9 104-16,-11 7 392 15,-67 0-352 1,57 14 144-16,30 2-104 15,-112 15 24-15,39 18 88 16,-17 12-328-16,-10 19 336 16,-17-3 128-16,-7-9-160 15,-12 3-144-15,4-8-208 16,5-2 592-16,-4-35-160 16,10-8-8-16,5-48-288 15,16-18-208-15,-5-10 232 16,-10 11 40-1,-5 24 72-15,-17 29-128 16,-6 11 24-16,11 4-16 16,12 16-48-16,5 13 280 15,4-5-272-15,17-8-336 16,26-18 368-16,26-36-104 16,25-31-8-16,10-18-192 15,1-9-352-15,-25 14-625 16,-32 27-847-16,-34 11-1281 15,-41 22-1496 1,-39 13 264-16,-55 16 2673 16,-27-1 816-16</inkml:trace>
  <inkml:trace contextRef="#ctx0" brushRef="#br0" timeOffset="110366.72">11589 7561 2264 0,'0'-16'-24'0,"21"-12"48"0,-3 3 16 15,2-3 8 1,0-2 320-16,-1-10 224 15,-1 15-32-15,-2-4-8 16,-13 9 169-16,0 1 127 16,-5-1-48-16,-6 2 32 15,8 18-832-15,-33-9 936 0,5-2 41 16,-26 14-169-16,-13 14-256 16,-20 27 48-16,-22 23 24 15,-26 25-280-15,-19 28 256 16,-14 45-40-1,-17 28-47-15,-22 22-73 16,2 29-128-16,-15 6 144 16,-1 16 56-16,4 7-104 15,4 11 136-15,24-15-48 16,9 10-8-16,18 5 32 16,27 18-152-16,26 5 353 15,15 0-353-15,10 2-16 16,20-1-56-16,23-8-16 15,4-26-296-15,13-3 192 16,4-36 976 0,11 1-1608-16,-1-18 664 15,5-20 536-15,5-23-176 16,0-37-71-16,3-11-601 16,4-13 496-16,-1-12-152 15,2-33 120-15,2-21-720 16,-4-17-104-16,1 7 223 15,9-14 201 1,-7-10 481-16,-2-7-561 16,2-8-152-16,-5-10 87 15,-4 12 121-15,4-2 232 16,-4-2-664-16,0 8-584 16,0-16-1056-16,4-3-1329 15,2-7-1280-15,1-11-424 16,-1 1 2096-16,-6 13-79 15</inkml:trace>
  <inkml:trace contextRef="#ctx0" brushRef="#br0" timeOffset="110737.15">8049 13695 6537 0,'-34'-5'1392'0,"-7"15"-1456"0,25 34 528 0,16 6 280 16,14 11 97-16,23 10 207 16,2 16-400-16,5 5-288 15,5 7 176 1,10-11-184-16,-19 5-192 16,18 10-80-16,-58-103-80 0,43 84 152 15,5-6 272-15,7-32-96 16,-4-9 489-16,-9-13-393 15,-7-10 184-15,7-17 112 16,7-42-120-16,-10-17 152 16,27-65 225-16,11-49-401 15,19-36-152-15,24-10-456 16,15 8-320 0,5 8-2785-16,12 44-3320 15,-1 60 23-15,-116 89 4218 0</inkml:trace>
  <inkml:trace contextRef="#ctx0" brushRef="#br0" timeOffset="119726.42">22081 16702 2072 0,'-15'-13'168'0,"-1"3"624"15,8 0 848-15,-3 0 761 16,0 0 352-16,-1 3 407 16,4 0-455-16,-1 2-257 15,6 0-511-15,3 2-473 16,0 3-280-16,0 0-1184 16,6 0 1041-16,23-2-193 0,6-6-248 15,13 5-488 1,21-4 32-16,3 1 512 15,4-2-336-15,-6 2 216 16,-2 2-424-16,-23-6 16 16,-5 8 328-16,-21-2-272 15,-13 4-64-15,-7 0-23 16,-12 0 143-16,-33 0-120 16,-22 11 8-16,-31 7-448 15,-6 1-73-15,0 3 313 16,0-1 272-1,12-9-47-15,21-4-346 0,24-6-7 16,27 1 408 0,13-3-168-16,8-4 369 15,27-10-585-15,2 2-89 16,31-6 273-16,4 0 361 16,13-1 79-16,5 4-392 15,-1-1 136-15,3 2 48 16,-2 2 160-16,6-3-296 15,-27 5-72 1,-8 0-464-16,-31-1 8 16,-4 11-881-16,-15 0-1487 15,-9 2-2105-15,-10 17-2705 16,-5 2-376-16,-18 13 5922 16,34-33-32-16</inkml:trace>
  <inkml:trace contextRef="#ctx0" brushRef="#br0" timeOffset="120362.86">22195 16666 2776 0,'-2'-3'472'0,"-14"-15"1313"0,14 5 791 0,2 6 633 16,0 7-185-16,0 0-3024 15,4 10 4337 1,-1 19-2648-16,5 11-337 16,1 28 224-16,1 5-495 15,-10 22 223-15,0-95-1304 0,0 97 1008 16,-8 11-120-16,-10 9-272 15,-1 1 161-15,0-14-9 16,6-13-160-16,3-8-168 16,7-25-216-16,3 4 160 15,0-30-48-15,0 3-520 16,0-20 80-16,3-1-32 16,1 1 200-1,-4-10 184-15,0-1-96 16,0-8-400-16,0-1-64 15,0 1 168-15,0 7-32 16,0-2-144-16,0 4-104 16,0-10-208-16,0 4 360 15,0-3 104-15,0 8-200 16,0 2-401-16,0-2-871 16,3 1-496-16,0 1-641 15,0-1-728 1,0 5 609-16,-3-2 167 15,4 2 777-15,-4 0 783 16,-4-10 817-16,-4 2 48 16,-4-2-72-16,-8 5-32 15,7-2-408-15,-4 9-985 16,2-9-55 0,6 2 1592-1,-4-5-2184-15</inkml:trace>
  <inkml:trace contextRef="#ctx0" brushRef="#br0" timeOffset="120679.9">21871 17840 1832 0,'-13'-8'592'0,"3"-10"-376"0,5 4 728 0,4 7 1049 15,1 1 999-15,0 0-79 16,14-3-200-1,1 13-281-15,4 8-143 16,8 19-281-16,-4-1-216 16,5-1-207-16,-28-29-1585 0,34 25 568 15,-8 0 480-15,3-6 320 16,12-4-559-16,-15-6 71 16,1-9-344-16,-12-14-344 15,2-6-200-15,19-22-96 16,-16 5 64-1,16 9-200-15,-14 0-832 0,-6-8-1993 16,3 3-3112 0,2 23-3850-16,-11 10 3498 15,-10 5 4097-15</inkml:trace>
  <inkml:trace contextRef="#ctx0" brushRef="#br0" timeOffset="121148.48">21139 18396 3984 0,'0'0'0'0,"-30"-6"2457"0,14-1-161 0,4-9 689 0,-7 6-312 16,-11 10-641-16,1 7-840 15,0 17-336-15,-2 18-167 16,-9-4-201-16,11 13 304 16,4 0 144-16,25-51-936 15,-19 46 560-15,3 10-352 0,11-11-216 16,8-5-120 0,15-11-368-16,15-8-1344 15,15-3-1609-15,15-11-2200 16,8-14-473-16,2-21 4050 15,-39-3-304-15</inkml:trace>
  <inkml:trace contextRef="#ctx0" brushRef="#br0" timeOffset="121420.57">21369 18444 3792 0,'-26'-4'2385'16,"0"11"287"-16,7 4 161 15,-4 18-152-15,-1-9-289 16,-3 20-143-16,10-8-417 15,7-6-744-15,10 2-512 16,18-2-248-16,9 0-64 16,5-16-96-16,-32-10-168 0,45 2 88 15,16-14-112-15,-18-6-80 16,7-5 120-16,-12-10-8 16,-23-2-344-1,-2-5-32-15,-13 11-288 16,0-5-544-16,-17 6-1017 15,6 12 689-15,-37 8-5625 16,18 8 1807-16,2 22 3290 16,17-5-320-16</inkml:trace>
  <inkml:trace contextRef="#ctx0" brushRef="#br0" timeOffset="121800.56">21699 18435 4072 0,'0'-2'2553'15,"0"-10"872"-15,16 0 712 16,-3-3-649-16,-13 15-3488 16,0 6 4345-16,-2 24-3265 15,-12 4-447-15,-9 14-1 16,7-14-392-16,5-9-232 16,-5 18 56-16,16-43-64 15,-8 31 24-15,3-3-88 0,5-19-128 16,0-9 200-16,13-14-112 15,6-23 72 1,18-4-320-16,2-14 80 16,4-11 80-16,-3-3 71 15,0 36 137-15,-3 3-72 16,-2 27 185-16,-20 9-41 16,-1 33 32-16,-7 11-184 15,-7-3 56-15,6-16-112 16,4-2-1257-1,10 3-2352-15,8-18-2576 0,10-1-1153 16,12-17 5050 0,-45-1 208-16</inkml:trace>
  <inkml:trace contextRef="#ctx0" brushRef="#br0" timeOffset="122042.71">22485 18271 4705 0,'0'0'0'0,"-18"0"4024"16,2 2-959-16,-1 6-24 15,-16 14-305-15,-21 4-687 16,3 12-561 0,9 0-480-16,3 21-216 15,15-14-207-15,2-1-393 16,12-15 32-16,10-29-224 16,-3 23-72-16,9 3 32 0,22-7-288 15,12 1-753-15,21-15-1511 16,5-3-1937-16,6-30-2537 15,-10-7 1961-15,-22 0 4193 16,-24 12-1264-16</inkml:trace>
  <inkml:trace contextRef="#ctx0" brushRef="#br0" timeOffset="122399.18">22613 18286 3248 0,'-1'0'592'0,"-22"0"1745"15,12-5 543-15,3 10 193 16,-13 2-24-16,2 11-1033 15,-4 21-568-15,2 0-423 16,7-8-449-16,8 3-232 16,-4-6-72-1,8 2-112-15,2-30-160 0,0 29 128 16,12 1-16-16,0-7-104 16,4-6-120-16,2-9 168 15,8-3-40-15,14-10-64 16,-14-7-168-16,1-6-136 15,0-18 192-15,-1 0-216 16,-4-4 112-16,-6-17-56 16,-6 4 88-16,-4 15 152 15,-2 2 96-15,-1 11 72 16,-3 19-96 0,0 6 8-16,0 25 272 15,-2 6-88-15,2 18-200 16,3-3 0-16,9-14-192 15,5 20-3385-15,9-27-1616 16,19 6-2849-16,-23-21 5434 16</inkml:trace>
  <inkml:trace contextRef="#ctx0" brushRef="#br0" timeOffset="122603.47">22969 18261 6553 0,'-13'0'2384'0,"-23"0"1481"0,31 0-2528 0,8 0-665 16,23 0-8-16,6 0-408 15,24-8-600-15,10 2-1745 16,-7-7-4064 0,2 7 1536-16,-26-8 2097 0</inkml:trace>
  <inkml:trace contextRef="#ctx0" brushRef="#br0" timeOffset="122771.53">23317 18010 3816 0,'0'0'0'0,"-37"-4"4401"0,21 19-1792 15,-3 30 535-15,-15 4 377 16,-4 20-1200-16,9-10-1465 16,18-9-736-16,8 7-456 15,11 14-2161 1,17-5-3552-16,12-17-1945 15,-37-49 7994-15,40 34-3904 0</inkml:trace>
  <inkml:trace contextRef="#ctx0" brushRef="#br0" timeOffset="123067.67">23513 18388 4753 0,'-10'0'3176'0,"-7"-8"-271"15,15 6-201-15,2-2 33 16,3-5-993-16,26-9-1072 15,10 5-311 1,7-15-233-16,9 3-176 16,-12 0 64-16,-20 10-192 15,-11-4 32-15,-12 19 144 0,0-15-409 16,-6 15-119-16,-13-4 144 16,-20 4 432-16,-3 0 16 15,-1 14 32-15,3 26 232 16,0 9 152-16,13 12 161 15,14 1-345-15,10-4-392 16,20-14 8 0,22-5-1025-16,19-19-2175 15,1-9-2129-15,0-6-401 16,7-15 4034-16,-50-6-64 0</inkml:trace>
  <inkml:trace contextRef="#ctx0" brushRef="#br0" timeOffset="123740.14">24007 18248 3736 0,'-10'-6'3529'16,"-1"7"-1264"-16,10 32 871 15,-9-13 833-15,-4 19-616 16,1 10-1081-16,3-9-983 16,7 0-569-16,3 8-592 15,0-14 144-15,9 2-192 16,-2-17-24-16,-7-19-56 0,14 3 200 15,-2-3-240-15,4-18 40 16,-2-3 96-16,18 3-128 16,-19-22 136-1,6-2 8-15,0-4-184 16,-4 16 224-16,-4 19-280 16,-11 11 208-16,3 21-72 15,-3 1 88-15,-3 12-152 16,3-12-208-16,10 18-888 15,19-12-1809-15,-2-7-2000 16,29-1-1841-16,0-12 1417 16,7-17 3353-16,-6-18 1936 15,-10 0 48 1,-5 0 56-16,-5-12 64 16,-28 12 240-16,-6-17 2288 15,-4 15 2266-15,-9 11-506 16,-12 13-911-16,-1 12-848 15,-9 28-697-15,-8 1-183 16,8-1-601-16,6 7-568 16,12-13-416-16,9 19-128 15,8-18-80-15,21-18-144 16,4 1-408-16,13-13-320 16,1-10-385-1,5-3 161-15,-7-8 304 16,-3-18 168-16,-21 0 232 15,8-24 143-15,-12 4 337 16,-5 28 177-16,-4 7-25 16,0 16 104-16,0 9 168 15,-3 6-80-15,0 17-136 16,12-4-312-16,18 10-352 16,-9 5-1697-1,19-2-4144-15,-6-18-1201 16,-12 2 5234-16,-17-14 624 0</inkml:trace>
  <inkml:trace contextRef="#ctx0" brushRef="#br0" timeOffset="123928.58">24912 18227 4624 0,'0'0'0'0,"-28"-4"5282"0,25-2-3146 0,13 2-111 15,-4-1 47-15,13 5-1016 16,22 0-904-1,3 2-96-15,3-2-136 16,9-2-752-16,-6-8-1793 16,-13 4-1543-16,-37 6 4168 15,13 0-5146-15,-5 0 2298 0,-8 0 1152 16</inkml:trace>
  <inkml:trace contextRef="#ctx0" brushRef="#br0" timeOffset="124099.38">25119 18114 2064 0,'0'0'0'0,"-18"1"2224"16,-1 16 449-16,4 10 352 15,-4 22 271 1,-2 16-463-16,0 4-665 16,10 7-1039-16,11-7-969 15,6-3-168-15,9-13-544 16,9-13-1833-16,-24-40 2385 16,37 34-4721-16,6-11-1712 0,10-12 3040 15,-18-15 2817-15,-28-11-920 0</inkml:trace>
  <inkml:trace contextRef="#ctx0" brushRef="#br0" timeOffset="124288.84">25487 18283 3488 0,'-1'0'1321'15,"-14"-6"2663"-15,9 11-2255 16,1 21 487-16,-9 8 593 16,-5 8-753-16,4-2-1264 15,12-11-648-15,3 0-800 16,6 6-2432-16,4-5-3426 15,4-14 937-15,-14-16 5577 16,10 7-2696-16</inkml:trace>
  <inkml:trace contextRef="#ctx0" brushRef="#br0" timeOffset="124424.09">25473 17859 2592 0,'-11'-24'2177'16,"-4"19"239"-16,11 5-1832 15,4 5-880-15,6 5-568 16,8 10-1433-16,7 19 193 16,0-5-96-16</inkml:trace>
  <inkml:trace contextRef="#ctx0" brushRef="#br0" timeOffset="124723.37">25877 18253 3368 0,'-3'0'1088'0,"-18"8"2513"0,5 12-496 16,-3 10 512-16,-8 9-313 16,-2-1-1199-16,10-7-1089 15,9-7-600 1,10 2-152-16,14-8-112 16,14 7-144-16,8-12-32 15,-36-13 24-15,39 3-152 0,3-9-40 16,-17-12 8-16,3-4 64 15,-9-17-136-15,-11-10 56 16,-10 4-64-16,-19 8 200 16,-19 6 40-16,-9 1-176 15,-11 8-80-15,-14 22-656 16,6 18-1545 0,16 1-1584-16,28-2-2784 15,13 6 2888-15,11-13 2177 0</inkml:trace>
  <inkml:trace contextRef="#ctx0" brushRef="#br0" timeOffset="125078.89">25959 18281 2040 0,'0'0'1216'0,"21"0"3777"15,-2 1-672-15,0 8-1104 16,-7-4-305-16,-9 2-415 16,-3 5-577-16,-5 13-375 15,-9 14-521 1,-2-14-200-16,-5 14-168 15,-2-24-264-15,23-15-392 0,-22 18 8 16,11-7 8-16,7-9 32 16,4-4-336-16,21-38 96 15,18-19-8-15,18-26-336 16,8 4 8-16,2-17-296 16,-21 43 504-16,-4 9 344 15,-5 26 256-15,-19 17-176 16,-12 25-392-1,-6 42 472-15,-8 26 8 16,-10 2 0-16,6-5-440 16,5 1-24-16,6-22-2113 15,7-1-4528-15,0-5-4642 16,-2-31 7507-16</inkml:trace>
  <inkml:trace contextRef="#ctx0" brushRef="#br0" timeOffset="126567.19">20188 16007 2592 0,'-18'1'8'0,"-3"0"88"16,5-1 944-16,8-2 921 16,5-6 1143-16,10 2-503 15,23-12-529-15,10-8-479 16,16-2-441-1,20 17-656-15,10 1 336 16,6 5 0-16,-92 5-832 0,102 6 953 16,12 13 135-16,10-5 160 15,4 10 112-15,0-4-399 16,-7 5-529-16,-6-10 48 16,2 0 80-16,-25-9-208 15,-14-3 16-15,-38-3-336 16,-19-4 304-16,-17 4 144 15,-6 0-40-15,-8-4-400 16,-20-3-736-16,3 2-376 16,-12 1-2657-1,7 5-2376-15,-8 12-2369 16,-5 11 3449-16,29-9 2625 0</inkml:trace>
  <inkml:trace contextRef="#ctx0" brushRef="#br0" timeOffset="127406.89">19394 16844 3008 0,'-3'-4'296'0,"-18"-8"848"0,16 5 297 0,8-1 319 15,7-4 529-15,8 2 135 16,9 1-431-16,26-6-225 16,19 2-320-16,15 1 33 15,30-1-177 1,19 2-48-16,-136 11-1256 0,140-5 840 15,2-1-384-15,6 2 305 16,-4 4-273-16,-15 0 224 16,-12-8-288-16,-13 2-544 15,-19-4 576-15,-14 0-384 16,-33-4 272-16,-1 8-336 16,-26-1-272-16,-4 0 80 15,-4 4-864-15,-3 3 1048 16,0 0 0-1,-2 8-15019-15,-7 16 8609 16,-1-8 3290-16</inkml:trace>
  <inkml:trace contextRef="#ctx0" brushRef="#br0" timeOffset="130150.91">22733 16926 2568 0,'-1'-5'-64'0,"-7"-21"32"0,1 15 128 15,6 7-64-15,1 0-8 16,0 4 120-16,0 0-288 16,6 0 1048-16,-3 1-408 15,7 2-80-15,0-2 33 16,4 3 143-1,-14-4-592-15,16 5 616 0,2 1 160 16,9-1-224-16,-9 3-120 16,14-2 200-16,-11-1-112 15,20-5 169-15,-2 1-161 16,11-1 168-16,-1 0 72 16,14 0-224-16,6-2-56 15,6-2-128-15,13-2-24 16,1-2-104-16,9 8 233 15,9 0-377 1,0 3 16-16,4 2-160 16,-3 2 48-16,2 1 416 15,-4 3-592-15,-16 7-80 16,-5-1 344-16,-16 1 16 16,-10-5-72-16,-9-3 232 15,-13-9-120-15,-13 3 40 16,-5-3 440-16,-4 6-56 15,-6-7-96-15,-9-7-184 16,0 7-280 0,0-6 440-16,0 2-48 15,-3-2-384-15,0-2 80 16,0-2-200-16,1 7 96 16,0-4 56-16,1 7-640 15,1-3-1736-15,-3 11-1825 16,1 10-576-16,-1 21 1240 15,-7-28 1105-15</inkml:trace>
  <inkml:trace contextRef="#ctx0" brushRef="#br0" timeOffset="132916.64">26286 17022 1624 0,'-5'0'24'0,"-17"-6"216"0,11 7-16 15,11-1 528-15,3 0 416 16,16 0 81-16,23-9 63 16,0-6 208-16,14 5-183 15,8 0 143 1,16-4 56-16,5 3-88 16,-85 11-1448-16,98-17 1385 0,17 1-201 15,4 2 56-15,11-1 17 16,2 0-513-16,6 3 368 15,-13 8-464-15,0-2 24 16,-16 2-128-16,-7 0-352 16,-10 4-88-16,-18 4 152 15,-10 7 241 1,-16-2-337-16,-6-5 96 16,-17-2-464-16,11 1 216 15,-22 0 256-15,5 1-112 16,-4-4-48-16,1 0-496 15,-10 3-184-15,-3-3-969 16,1 5-2488-16,2-3-3424 16,-6 12 423-16,-2 5 3594 15</inkml:trace>
  <inkml:trace contextRef="#ctx0" brushRef="#br0" timeOffset="138883.45">29712 16655 2352 0,'-59'25'1032'0,"29"-1"176"0,-6-5 833 15,-7-4 23-15,1-4 113 16,-14-8-105-16,8-3-143 15,-8-10 255-15,8-18-832 16,3-22 57-16,0-10-513 16,8-22-400-16,13-21 216 15,10-23-520 1,12-17 72-16,28 6-656 16,23 1 232-16,19-3 808 15,20 9 120-15,23 14 129 16,17 11-449-16,15 14-120 15,20 43 120-15,-1 29-240 16,0 44-176-16,0 18-352 16,-3 8 280-16,-31 28 40 15,-17 1 168-15,-28 21-56 16,-25 7-176 0,-42 16 392-16,-22-8 488 15,-38-4 232-15,-21 0-295 16,-30-3-225-16,-22-12 72 15,-11-26 528-15,-15-11-360 16,-1-20-544-16,-6-5-176 16,-2-27-40-16,3-4-72 15,9-20 96-15,22-12-232 16,17-1-1376-16,24 4-1537 16,32-1-1800-1,6 9-3545-15,28 11-872 16,3-2 5250-16</inkml:trace>
  <inkml:trace contextRef="#ctx0" brushRef="#br0" timeOffset="140186.91">32208 16737 2528 0,'-82'1'1808'0,"39"0"-1007"0,-8-1 1047 15,-7-10-16-15,3-5-431 16,2-11 247 0,10-9 8-16,13 9-799 15,-4-49 359-15,12 2-752 16,9 3-64-16,0-35 136 15,18-14-96-15,12-10 64 16,22-3-672-16,22-19 64 16,14 23 312-16,18 6 32 15,16 21 128-15,5 5-15 16,10 10 319-16,14 39 216 16,3 10-280-1,0 41-120-15,0 25-232 16,0 36-120-16,-9-2-176 15,-22 25 216-15,-29 14 24 16,-25 2-72-16,-40 18-40 16,-13 1 376-16,-27 0 225 15,-32-6-225-15,-28 6 128 16,-23-11 224-16,-18-17-312 16,-15-15-24-1,-12-15 32-15,0-21-344 16,1-11 480-16,21-23-552 15,24-14-48-15,19-23-1128 16,20-12-1464-16,17-7-1753 16,9-9-4489-16,12 7 272 15,8 23 5826-15</inkml:trace>
  <inkml:trace contextRef="#ctx0" brushRef="#br0" timeOffset="144520.32">17182 16709 1896 0,'-16'-10'40'0,"-3"10"-16"16,4-10 8-16,-4 4 200 15,-2-2 168-15,-11 2 208 16,0-8 0-1,0 4-32-15,-8 0-95 16,3-5 159-16,-5 2 120 16,-4-2-8-16,-4-4 40 15,-1-1 48-15,-2-6-63 16,6 0 183-16,-4-3-208 16,6-7-216-16,2-5 40 15,4 1 8-15,9-23 72 16,3 5-168-16,4-2-335 15,10-3 103-15,12 5-160 16,25 2 128-16,5-15-264 16,27 6-64-1,14-15 360-15,15 5-8 16,12-10-80-16,13 11-16 16,-20 29-24-16,51-12-40 15,37 16-128-15,-65 0 96 16,34 24-96-16,4-3-120 15,-16 9 264-15,-2 18-192 16,-8 33 168-16,-5 7-64 16,-14-7 96-16,-16 15-80 15,-13 8-64 1,-10 25 32-16,-15 5 248 16,-8-5 312-16,-18 7 264 15,-8-12-208-15,-20-1-72 16,-15 2-23-16,-16-2 175 15,-10-2-24-15,-19-8-192 16,-15-16 0-16,-13-5 8 16,-16-15 168-16,-18-17-176 15,-7-9-528-15,-2-5 72 16,-8-5 144 0,3-10-136-16,1-8 248 15,20-4-159-15,18-1-730 16,17 0-551-16,18 7-1104 15,24 10-2657-15,16 3-1849 16,6 5 1353-16,13-1 3049 0</inkml:trace>
  <inkml:trace contextRef="#ctx0" brushRef="#br0" timeOffset="147307.71">14050 17932 2256 0,'-127'0'472'0,"55"1"-104"15,-5 0 280-15,-7-7 184 16,19-18-111-16,-45-35 607 16,22-5-536-16,-6-25-128 15,4-18-80-15,8-18-80 16,8-24-55 0,23 30-393-16,-12-65-16 15,20-8-48-15,22-4 440 16,8-5-40-16,15-10-80 15,35 10 48-15,5 6-144 16,17 1 240-16,11 11-136 16,19 9 8-16,17-14-224 15,15 25 232-15,13-4 849 16,21 11-753-16,26 12-184 16,12 29-256-1,6 29 216-15,6 21 16 16,-11 8-296-16,3 39 48 15,-2 26-184-15,-11 52 40 16,2 9 168-16,-8 20 184 16,-18 32 200-16,-12 21-112 15,-15 32 304-15,-29 12-912 16,-17 9 536-16,-28 15-40 16,-18-4 56-16,-14-6-72 15,-18-4 224 1,-10-12 496-16,-17 10-376 15,-32-3-176-15,-12-11-103 16,-33-6 255-16,-12-3 664 16,-26-15-352-16,-10-2-152 15,0-22-312 1,-6-26 128-16,1-23 80 0,6-28-175 16,0-21-289-16,13-15-209 15,-1-22-23-15,9-42-1016 16,9-18-776-1,8-12-921-15,12 10-1280 16,22 17-448-16,12 10-368 16,31 4 1657-16</inkml:trace>
  <inkml:trace contextRef="#ctx0" brushRef="#br0" timeOffset="150837.76">17266 17067 1936 0,'-2'-5'-64'0,"-14"-27"24"0,9 13-8 15,6-4 48-15,1 13 8 16,-3 0-16-16,-10 5-40 16,-3 5 48-16,-7 5-40 15,-12 7 48-15,-10 6-8 16,7 5 16 0,38-23-16-16,-44 24 80 0,6-4-80 15,7-5 0-15,12-5 24 16,1-5 152-16,10-5 152 15,4 2-72-15,4 1-40 16,0-1-88-16,0 1 0 16,6-2-40-16,9 0 0 15,1 2 16 1,-2-1-16-16,12 2 0 0,-9-1-40 16,7 0 16-1,8 4 0-15,-16-5 128 16,9-2-24-16,-1 0 200 15,-7-3 1-15,1 3-9 16,0 0 64-16,-4-3-16 16,0-3 48-16,1 3-184 15,-2-2 48-15,6 5-72 16,0 0-80-16,8 0-32 16,10 0-56-1,10 0 184-15,6-6 16 16,16 2-104-16,9 0-8 15,9 2-184-15,4 2 200 16,2-8-56-16,4 8-40 16,7 0 80-16,15 0-128 15,6 10-16-15,3 4-16 16,4 3 88-16,2-4-128 16,-1-5 8-1,-16 4 128-15,-12-2-47 0,-4 8 23 16,-8-4 8-1,-8 1-56-15,-16-7 80 16,-19 3-96-16,-6-4 136 16,-16 2-136-16,-9 5-368 15,-11-4-1201-15,-14 18-1992 16,-36 2 961-16,11-10 760 16</inkml:trace>
  <inkml:trace contextRef="#ctx0" brushRef="#br0" timeOffset="151788.16">15182 17908 1576 0,'-24'-28'472'0,"10"21"-464"0,-1 3 0 16,-3 4-40-16,2 0 8 15,-9 0 8-15,-4 0 32 16,3-8 32-16,-12 6 216 16,-4 2 120-16,-1-4-112 15,-2 4-56 1,45 0-216-16,-48 0 296 0,1-6 208 16,-1-8 8-16,-10 1 89 15,10-9-41-15,8 3-8 16,-6-10-24-16,1 0 72 15,14-12-16-15,-6 0-8 16,20-16-144-16,5 16-160 16,8-13-79-16,4-6 55 15,17-4-176 1,20-10-16-16,8 6-32 16,13-2 192-16,9 2-72 15,12-5-184-15,11-2 0 16,14-7-16-16,18-1 88 15,3 6 88-15,5 9-8 16,4 18-296-16,6 10 96 16,4 5 352-16,-6 26 96 15,-1 9-184-15,4 19-224 16,-6 17-192 0,-7 16 216-16,-14 11 96 15,-8 2-104-15,-21 5 168 16,-18 1-176-16,-25-2 360 15,-21-1 344-15,-18-2-32 16,-11 1 528-16,-32 3-271 16,-26-3 23-16,-21 2-128 15,-15-9 96-15,-15-12-136 16,-7 0-336-16,-17-8 48 16,-7-4-151-1,14-19-169-15,2 3-160 16,9-11-160-16,12 4-105 15,7-3-527-15,22-7-1992 16,13-11-1329-16,21 1-432 16,3 4 880-16,26 1 1281 15</inkml:trace>
  <inkml:trace contextRef="#ctx0" brushRef="#br0" timeOffset="156847.44">13669 17253 1984 0,'-25'-10'56'0,"6"0"-112"0,-2 6 16 0,-5-2 104 16,-4 0 88-1,1-7 152-15,5 2 64 16,-7 5-56-16,4-3 32 15,-4-3-96-15,11-6 112 16,-13-8 152-16,8 1-7 31,-6-11-9-31,2-4-96 0,-1-6-64 16,4-10 32-16,-1-13-72 0,5-4-120 16,-1-10 136-1,7-14-56-15,-3-8 32 16,8-11 48-16,1-12-184 15,8 1 184-15,2 39-256 16,13-35 16-16,0 43 24 16,14-20 145-16,10-7-121 15,21 12-24-15,0-3-40 16,11 3 64-16,8 3 88 16,-5-6-64-1,-5 10 200-15,2 10-24 16,-9 12-240-16,-1 25 216 15,-5 6 152-15,3 1-160 16,-1 7-192-16,1-2-24 16,6 27-248-16,8 5 96 15,2 30 232-15,1-2 80 16,3 12-776-16,-5 9 96 16,-8 25 488-16,-3 9 104 15,-11 24 232-15,-5 10 64 16,-5 10-168-1,-6-6 88-15,-17 27 32 16,-5-11-376-16,-9-10 321 16,-10 6 39-16,-23 19-280 15,-18-5 216-15,-7-15 16 16,-18-8-144-16,-17-2-48 16,-16-7-200-16,-8-9 176 15,-5-13 136-15,-14-10-88 16,-8-22-128-1,5-10 8-15,6-5-136 0,16-17 64 16,10-14-128 0,9-7-224-16,20-6-1088 15,18-1-1009-15,24-4-944 16,10-11-599-16,14-7 1487 16,9 3 345-16</inkml:trace>
  <inkml:trace contextRef="#ctx0" brushRef="#br0" timeOffset="161773.1">10508 16965 1496 0,'-14'-6'96'0,"-18"-20"272"0,15 8-72 16,8 7-128-16,2-2-112 15,-5-3-40-15,-3 0 40 16,-6-8 160-16,-4-3 392 16,-12-14 16-16,0-3-104 15,8-1-111-15,29 45-409 16,-38-61 272-16,5 2 48 0,8-11 40 15,14-7-144 1,1-7-72-16,12-18-8 16,12 3 232-16,28 0 136 15,28 6-424-15,2-6 8 16,15-3 272-16,6-6 16 16,3 11-8-16,15 9-80 15,0 11-168-15,9 16 128 16,11 7-120-16,14 9-31 15,-1 3 39-15,-1 26-88 16,-2 12-88 0,0 18 112-16,-14 7-72 15,-5 18 24-15,-13 12-56 16,-8 10 144-16,-26 19 56 16,-10 12 112-16,-40 9 120 15,-7 5 312-15,-23 2-160 16,-35-1 64-1,-27-1 440-15,-7-7-359 0,-13-5 103 16,-7 1-80-16,-17-20-96 16,-14-8 144-1,-23-8-424-15,-11-4-336 16,-3-9-224-16,0-15 200 16,12 6 216-16,20-23-200 15,13 0-200-15,20-9-24 16,16-5-736-16,29-5-1273 15,15-5-1711-15,21-2-1025 16,15 4 1512-16,4 3 2017 16</inkml:trace>
  <inkml:trace contextRef="#ctx0" brushRef="#br0" timeOffset="171822.1">8439 16899 1976 0,'0'0'0'0,"-87"-39"680"0,31-1-352 15,3 2-48-15,-1 13 0 16,-14-4-128-16,-4-5-48 16,-13-2-8-16,2 0 16 15,-1 0 80-15,-1-13 136 16,-6-9 321 0,91 58-649-16,-92-70 672 0,-2-19-136 15,-4-27-56-15,8-10 8 16,20-8 264-16,7-12-344 15,18 9-248-15,10-1 200 16,25 5-80-16,7-12 9 16,51 6 87-16,15 16 240 15,31 24 56-15,39 43 160 16,37 26 176-16,21 33-384 16,15 29-488-1,12 35 193-15,-19-8-209 16,0-5 168-16,-26 1-144 15,-26 6-48-15,-18 4-168 16,-30-7 184-16,-23 16 368 16,-40 2 128-16,-18 17 568 15,-20 10-48-15,-36 28-207 16,-34 8-289-16,-29 7 168 16,-20 9-800-16,-20 8-40 15,-14-3 200-15,-22-15-256 16,2-4-88-1,-6-10 104-15,5-23-248 16,17-34 560-16,19-26 64 16,25-19-624-16,9-14-1329 15,26-11-1903-15,24-14-2402 16,11-8-583-16,13-5 4017 16</inkml:trace>
  <inkml:trace contextRef="#ctx0" brushRef="#br1" timeOffset="182556.48">3736 7961 752 0,'-16'-5'104'0,"-69"-23"-8"0,-32 2 96 15,13 10 40-15,12 1 64 16,6-19 72-16,10-11-96 16,14-13-136-16,14-13 32 15,7-16 8-15,11-15 160 16,8-15 144 0,22 117-480-16,-13-135 824 0,5-13-23 15,14-13-17-15,13-2 104 16,10-3 48-16,8 1-328 15,21 4-168-15,12-1 16 16,11 0-247-16,23 4-121 16,21-2-72-16,21 7-88 15,30-22 72-15,-9 22 80 16,-35 44 0-16,-7 14-96 16,-11 16 72-1,-10 16-80-15,-37 24 16 16,38-10 56-16,-27 8 8 15,-26 21-80-15,17 1 96 16,-17-1-328-16,-10 14 296 16,-2 2 64-16,-12-4-80 15,-3 6 0-15,1 2 32 16,-4 0-32-16,-7 0 48 16,-4 2 0-16,-8 6-8 15,7-1 16 1,-4-4 96-16,1 4-32 15,-1 1 96-15,-1 3-88 16,4 1 24-16,3 1-48 16,9-1 56-16,3-1-88 15,16-1-8-15,0 6 56 16,2-4-8-16,-2-2 72 16,6-3 32-16,-3 2-136 15,7-3 72-15,5 4 24 16,-1-2 88-16,9 0-40 15,7 2-24 1,11-2-56-16,5 2 40 16,1-3-103-16,4-6 135 15,1 0-80-15,4-1-56 16,-3-2-8-16,-5-2 80 16,-8 4-80-16,-4-5-128 15,-14 5 40-15,2 0 24 16,-12 5 48-16,-1-4-168 15,-11 2-216-15,-1-3-857 16,1-9-1239 0,-13 4-681-16,-8-5-360 15,-19 10 3441-15,-17 10-4520 16</inkml:trace>
  <inkml:trace contextRef="#ctx0" brushRef="#br1" timeOffset="183412.31">4360 7903 1328 0,'-55'0'256'0,"-55"6"-144"0,10 18 176 0,4-4-24 16,6 0 112-16,10-5-64 16,5-6-8-16,-12-3 184 15,-6-6 168-15,3-25 177 16,7-16 7-16,3-22-96 15,80 63-744-15,-85-79 736 0,0-21 176 16,0-11 161-16,8-7-73 16,11-13-112-16,10-11 112 15,20-10-216 1,32-11 48-16,18-17-383 16,1 38-57-16,52-117 48 15,3 88-112-15,49-71-136 16,48-9-152-16,33-11-168 15,132-96 136-15,-22 78-112 16,16 39 104-16,17 12 240 16,-6 33 200-16,1 18 256 15,-3 17-248-15,4 18-40 16,-10 11-96 0,-9 11-176-16,-16 32 281 15,-25 36-129-15,-19 37-96 16,-34 25-120-16,-24 46 544 15,-35 33-232-15,-25 34-40 16,-17 16 32-16,-27 21-288 16,-38 20-272-16,-40 21 272 15,-24 17 216-15,-56 15-168 16,-34 7-16-16,-31 10 48 16,-17 5 272-16,-21-12-208 15,-33-13-64 1,-11-18 104-16,-24 0-192 15,-21-10 232-15,-17-9-280 16,-26-2 80-16,-16-19-87 16,-5-23 23-16,-8-10-161 15,-7-10 210-15,-2-36-250 16,9-29-311-16,8-22 248 16,19-19 24-16,87-21 16 15,17-7 48 1,-31-22 336-16,26-10-216 15,45 3-664-15,43 9-1456 16,37-13-2353-16,33 14-3145 16,22-4 1321-16,16 0 5217 15</inkml:trace>
  <inkml:trace contextRef="#ctx0" brushRef="#br1" timeOffset="186751.61">5648 10844 2312 0,'0'0'0'0,"-79"29"936"0,39-20-1056 16,2-3 168-16,-12-5 392 16,2 7 200-1,-13-2-304-15,2-1-95 16,-17-2 23-16,1-3 72 16,-7-23-176-16,-1-16 32 15,83 39-192-15,-97-56 224 0,-4-25 80 16,18 10-32-16,-36-44 184 15,-38-47 376-15,56 45-544 16,-50-61 216-16,-1-21 289 16,0-5 311-1,62 68-320-15,-34-74-496 16,-23-68-616-16,9-49 248 16,19-67 888-16,29-41 432 15,29-7-183-15,23 11 47 16,14 13-408-16,19 15-192 15,24 17-104-15,20 38-72 16,2 54-16-16,9 74-208 16,9 73-88-16,-4 64-32 15,11 54 0 1,15 28 80-16,19 50 152 16,23 35-168-16,80 88 392 15,-25-3-488-15,4 13 168 16,-4 15 41-16,2 18-49 15,-2-7-96-15,-19 21-257 16,-10-4 394-16,-17-6-57 16,-9 4-32-16,-14-4-40 15,-21 12 192-15,-22-4 208 16,-26 26 144 0,-17 13 48-16,-20 18 136 15,-11 13 136-15,-32 7-536 16,-2-25-160-16,0-27-56 15,-19-25 225-15,13-39-209 16,3-35 0-16,-12-36-168 16,-6-28-144-16,-9-26-73 15,3-20-551-15,-10-14-480 16,6 1-384-16,-8-15-1417 16,8 1-1000-1,2 1-1032-15,13-14 208 16,9-10 2905-16,42 2 1400 0</inkml:trace>
  <inkml:trace contextRef="#ctx0" brushRef="#br1" timeOffset="187710.74">3720 5252 1168 0,'-5'0'-16'0,"-38"-10"16"0,-8-4 88 0,-2 4-40 0,13 4-16 16,6-1 72-1,-1 5 96-15,6-10-24 16,6 0-16-16,4-3-80 16,1-4-16-16,12-1 32 15,6 20-96-15,-5-37 160 0,5-4 56 16,7-13 152-16,17 6 24 15,0 3-48-15,16 2-24 16,22-2 104-16,9 0-143 16,12 5-201-1,47-32 232-15,-9 36-184 0,-11 9-64 16,-2 6 24 0,-12 11 0-16,-21 6 56 15,-7 4-136-15,-17 5 64 16,-9 4 32-16,-21 1-8 15,-4 4-8-15,-7-11-24 16,-2-3 32-16,-3 0 0 16,-5 0-96-16,-10-2 216 15,-9-8-616-15,-13 2-904 16,-7 8-625 0,-19 14 297-16,7 24 456 15</inkml:trace>
  <inkml:trace contextRef="#ctx0" brushRef="#br1" timeOffset="190732.13">4180 6150 1056 0,'-25'-4'8'0,"-30"-13"40"15,17 12-32-15,6 0 80 16,-2 0 224-16,-5-9 80 15,3 0-152-15,3 2-24 16,-10-5 32-16,13 2 144 16,6 4 120-16,-16-3 160 15,40 14-680-15,-60-13 777 16,-9 1 15-16,-9 1 64 16,-7 1 24-16,-10 6 80 15,-9 4 1-15,-10 12 199 16,0 21 112-16,0 26-280 15,-5 11-608-15,52-21 48 16,-21 23-168-16,-18 29-272 16,-18 34 89-1,-14 30-9-15,-4 30-136 0,1 26-1 16,3 11 49 0,38-51 57-16,-20 61 87 15,-7 55 328-15,55-70-192 16,35-58-56-16,15 52-8 15,17-9 96-15,32-8-384 16,26-11 376-16,21-9-192 16,22-2-160-16,18-8-224 15,21-10 72-15,20-8 32 16,15-11 296-16,130 71 440 16,-16-64-288-16,-56-67-272 15,-15-24 16 1,1-21 200-16,66-9-208 15,-55-26 64-15,-31-3 144 16,-8-12-72-16,-11-5 80 16,-5 0-88-16,-11-11 144 15,-10-1-160-15,-15-12 192 16,-8-6 8-16,-14-12-56 16,-14-8-56-1,-10-10 41-15,-9-6 31 16,-17-5 8-16,5-9 8 15,-15-1 56-15,-14-6 80 16,-2-2-168-16,-17 0 64 16,0-1-56-16,-1 5 136 15,-10-8-112-15,-5-7-248 16,0-17 128-16,-4-11-24 16,-6-19-40-16,7-18 0 15,-3 6 104-15,-7 4 8 16,-6-8-112-1,-11 5 32-15,-12 4 88 16,-2-8 25-16,-30-8-169 16,-4 8 104-16,-15-4-80 15,-14 5 160-15,-9 15 80 16,-12 9 24-16,-11 13 24 16,-10 13-40-16,-10 12 96 15,-22 2-176-15,-9 9 144 16,-4 12-40-16,-13 15-256 15,47 39 80 1,0-2-168-16,-42 17 256 16,3 11-136-16,21 8-144 15,18 14-192-15,24 19-480 16,53-8-1488-16,14 18-633 16,-1 12-1216-16,6 13-2696 15,19 13-881-15,26 0 4874 16,16-58 1520-16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07T05:38:14.98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11010 13406 1968 0,'-6'0'1936'0,"-1"-3"577"15,-1 3-273-15,3 0 265 16,-1 0 287 0,0 0-359-16,-1 2-401 15,-1-1-615-15,-9 1-73 16,2 1 408-16,-6 4-479 16,-1 4-313-16,-2-1-688 15,-2 2 552-15,2 8 336 16,0-2-391-16,3 12-665 15,8-2-441-15,2 12-679 16,1 0 3073-16,1 8-1233 16,7 0-200-1,2 6-744-15,11-7 64 0,2-8 576 16,2 3-56 0,1-1-536-16,6-4 48 15,-1-7-24-15,11-8 464 16,-6-8-312-16,1-7-400 15,0-1-32 1,2 1-512-16,-6-5-248 0,2-7-1137 16,-5-9-3536-16,-4 2-1369 15,17-5-4384-15,-30 14 9074 16</inkml:trace>
  <inkml:trace contextRef="#ctx0" brushRef="#br0" timeOffset="602.15">11268 13782 2808 0,'-1'0'656'0,"-7"2"1457"0,3 2 1904 0,3 2 151 15,1-2-671-15,1 10-792 16,0-7-1401-16,0 7 104 16,0 14-271-16,0-16-265 15,0 13-296-15,-8 8-584 16,8-33 8-16,-13 47 240 0,-3-12-24 15,0-18-128 1,6-4-344-16,2-12-1776 16,5 4-2265-16,3-26-3657 15,14-17-8-15,9 2 4674 16</inkml:trace>
  <inkml:trace contextRef="#ctx0" brushRef="#br0" timeOffset="865.38">11509 13571 5337 0,'-2'1'1104'0,"-3"13"800"15,12-4 3257-15,3 1-776 16,2 5-1016-16,-2 3-2033 16,0 16 233-16,-7-5 479 15,-3-4-1648-15,0 10 192 16,-8-2-504-16,-8 7 216 15,16-41-304-15,-19 27 489 0,4-5-618 16,-11-11-31 0,9-14-1456-16,6-7-408 15,3-11-2665-15,4-26-3345 16,3-12 24-16,1 0 4594 0</inkml:trace>
  <inkml:trace contextRef="#ctx0" brushRef="#br0" timeOffset="1015.49">11491 13354 5073 0,'-3'0'1584'0,"-16"3"2617"0,11-3 648 16,1 5-2049-1,3 0-2023-15,2 0-1257 16,13 3-1705-16,20 3-6481 16,6-4 721-16</inkml:trace>
  <inkml:trace contextRef="#ctx0" brushRef="#br0" timeOffset="1288.27">11775 13372 7489 0,'-6'0'2513'0,"-2"10"1055"16,11 6 1497-16,7 20-2144 15,6-5-512-15,8 20-465 16,3-7-904-16,-9 8-584 15,-2-8-368-15,-13 26 1041 16,-3-4-305-16,-13-14 8 16,13-52-832-16,-24 54-32 0,-8-8-232 15,-5 3 152-15,6-19-80 16,6-14-1344-16,10-22-2889 16,12-19-7186-1,26-15 1537-15,-20 23 8050 0</inkml:trace>
  <inkml:trace contextRef="#ctx0" brushRef="#br0" timeOffset="2040.01">13463 13430 2376 0,'0'0'0'0,"-2"0"1864"0,0-4 489 15,2 4-2353-15,0 0 0 16,0 4 9362-16,-4 0-7554 16,-4 8-295-16,-5 11 31 15,0 14-496-15,-6 4-1288 16,-10-1 856-16,29-40-616 15,-20 41 1024-15,-2 13 25 0,0-8-361 16,1 9-536 0,9-10 384-16,8 5 0 15,4-23 48-15,13-1-776 16,3-11-312-16,9 7 280 16,12 0-320-16,0-13-1040 15,3-3-2993-15,3-8-3265 16,-4-21-472-16,-15 6 5290 15</inkml:trace>
  <inkml:trace contextRef="#ctx0" brushRef="#br0" timeOffset="2482.05">13841 13818 2376 0,'-3'-4'1560'0,"-10"2"1169"0,13 3 1952 0,0 0 48 0,0 18-944 15,0-14-1065 1,0 4-791-16,0 2-849 16,-3 4-144-16,-4 13-248 15,-4-9-104-15,-8 1-392 16,19-20-192-16,-23 20-152 0,-5-11-40 15,7 0 72-15,5-7-832 16,4-3-1808-16,6-9-3410 16,6-18-3952-16,10-2 4145 15,-7 15 4441-15</inkml:trace>
  <inkml:trace contextRef="#ctx0" brushRef="#br0" timeOffset="2741.94">14128 13611 6393 0,'-3'0'3105'0,"13"0"-337"15,2 7 2185-15,-2 7-624 16,-4 6-1104-16,7 3-1569 16,-6-8-1168-16,-4 10 200 15,0-1 113 1,-3 6-121-16,-8-5-360 15,8-25-320-15,-18 29-208 0,-9-3-8 16,2-5 344-16,-1-8-312 16,7-8-1249-16,-2-2-2007 15,11-16-2658-15,7-23-3640 16,3-9 3193-16,0 30 4881 16</inkml:trace>
  <inkml:trace contextRef="#ctx0" brushRef="#br0" timeOffset="2908.63">14143 13406 5153 0,'-5'0'4985'16,"-14"0"-1337"-16,15 0 481 15,0 0-2248-15,0 0-1353 16,4 0-528-16,8 2-5473 16,23 5-4521-16,-15-4 5145 15</inkml:trace>
  <inkml:trace contextRef="#ctx0" brushRef="#br0" timeOffset="3168.91">14473 13364 5585 0,'-6'8'8009'0,"7"-8"-5864"15,27 0 1736-15,-4 0-625 16,1 10-1151-16,17 4-897 15,1 16-1248-15,-3 3 936 16,-11 12-80 0,-14 9-15-16,-9-1-441 15,-14 6-472-15,8-59 112 0,-27 61 1408 16,-17 5-504-16,-5-21-488 16,-4-1-496-16,-5-15-760 15,16 12-1016-15,12-29-3353 16,11-11-8130-16,6-11 3033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07T05:39:18.515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2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1" timeString="2024-05-07T05:41:50.925"/>
    </inkml:context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573 10892 1232 0,'-10'0'16'0,"-12"2"176"0,-17 6 72 15,-4-2 16-15,0 2 48 16,4-3-48-16,11-3-168 16,10 1-80-16,7-1-32 15,6-2-48-15,2 0 56 16,3-2 16-16,0 2-24 16,9-10 72-16,10 2 8 15,15-6 72-15,-7 4 56 16,17-5-32-16,-1-5 104 15,13 0-48-15,2-3-96 16,0 0-24-16,15 0 72 16,8 0 56-16,7-3-119 15,19-2-33-15,7 2 184 16,10-3-240-16,4 4-40 16,10-8 280-16,-2 17-272 15,9-8-16 1,-33 9-8-16,88-6-40 15,-73 10 32-15,120-1 128 16,26-1 144-16,-73 10-112 16,2-1 16-16,-15 1-16 15,-5 3 16-15,88 2 24 16,-78-2 32-16,-7 0 112 16,-6-4-8-16,-2 4 48 15,2 2-40-15,-2 5-32 16,-2 4 88-1,-2 4 64-15,0 3-152 16,-8-1 25-16,5 7-1 16,5 0-80-16,-5 0 16 15,-6-2 32-15,4-2-16 16,-10 2-40-16,-6-3 8 16,13 5-112-16,-8 2-152 15,-3-6 240-15,5-4-32 16,3 5-48-16,-8-3 0 15,3-5-8 1,16 6-112-16,-9-8 208 16,1-1-96-16,5 0-32 15,-6 3-48-15,-2-1 16 16,3 6-112-16,-1 2 264 16,-9-4-32-16,4 2-128 15,1-3-24-15,-1-2 40 16,-3-8 0-16,4-2-80 15,-1-3 456 1,-5-22-376-16,6 8-56 16,-4-6-16-16,-8 7 56 15,-2 3-136-15,-2-1 40 16,-9 3-24-16,1 2 72 16,-9 0 112-16,-4-2-176 15,-4 3 136-15,-13-2-72 16,-4 3 48-16,-9-7 16 15,-9 1-216-15,-2-3 344 16,-21 0-56-16,-2 6 64 16,-8-3 144-1,-7 7 57-15,-4-4-105 16,0-2-120-16,-11 5-48 16,9-6 8-16,-3 6-16 15,4-2-48-15,1-4-24 16,-11-19 0-16,6 9 56 15,4 2 8-15,-12-14 64 16,0-2-112-16,13-13 96 16,-3 1-72-16,-2-11 24 15,7-2 56 1,1-11 112-16,6-4-128 16,-1-8 40-16,11-7-280 15,-3-10 400-15,2-3-120 16,-5-1 208-16,1-4-376 15,-15-2 24-15,15-13 72 16,-25 25-64-16,34-71 312 16,-18 37-136-16,-4-9-104 15,0-10 17 1,-3 6-9-16,-14 37 16 16,10-49-40-16,0-1-152 15,-9-12 224-15,2-5-8 16,-7-10-104-16,1 1 24 15,-2 2 0-15,-2 0 160 16,-4 0-160-16,0 4 80 16,2-6-160-16,-6 11 64 15,1-3-8 1,1-1 0-16,-1 3 128 0,1 3-216 16,-5-7 120-1,-3 7-80-15,-3 7 120 16,4-3-48-16,-4 9 0 15,0 0 24-15,-4 1-72 16,-2-2 72-16,-2 2-80 16,-3 3 32-16,1-6-136 15,1 14 336-15,-1 1-72 16,-1 4-144 0,-2 0-112-16,-2 11 56 0,-2 13 256 15,-2-3-240 1,-4 15 144-16,-4 3 24 15,-5 12 168-15,3 7-240 16,-2 1-16-16,-5 5-32 16,7 4 64-16,-8 0-192 15,8 4 88-15,-11 5 80 16,-5 6-176-16,0 11 40 16,-14-3 96-16,4 10-88 15,-6 0 152 1,-6 13-320-16,-12-8 176 15,-6 17-136-15,-8-9 264 16,-3 15 8-16,-12 2 200 16,-10 6-232-16,-15 3-312 15,-2 8-216-15,-11 9 312 16,-16 19 184-16,-13-9-56 16,-5 12-8-1,-14 6 56-15,-3-3-16 16,0 2 88-16,3-5-448 15,0-9 416-15,-2-2-72 16,-14 7 8-16,11-6 40 16,-6-12-256-16,-9 7 296 15,11 1-56-15,-8-6-128 16,11 1 128-16,1 2-320 16,-3-1 144-16,6-6 200 15,1 0-32-15,1-11-200 16,9 4 152-16,1-7-368 15,4-1 376-15,15-4 72 16,38-5-64 0,-69-6 24-16,57-10-304 15,-2 0 184-15,6 6-88 16,10-1 232-16,9 10-104 16,6-4 144-16,4 10-200 15,2 3 64-15,9 1 56 16,18-4-128-16,8 4 120 15,0-5 16-15,6 5-8 16,7 5-32 0,7-4-48-16,7 8 80 15,18-5 160-15,-8 9-248 16,11-5-40-16,11-3-24 16,-1 11 24-16,1-8 48 15,9 6-200-15,1 0 32 16,3 15 136-16,3-9 80 15,4 4-40-15,-2 2 56 16,2 2-24-16,1 1 8 16,-5 1 8-1,-2 10 56-15,-4-8-88 16,0 5 72-16,-7 6-104 16,-3 1 96-16,-2 1 0 15,-8-1-144-15,-10 8 104 16,1-11-168-16,-13 2 256 15,4-4-48-15,7-9-128 16,-12 3 144-16,-8-3-72 16,-2-8 128-1,-8 2-144-15,-6 3-40 16,1-8 0-16,-6 2 32 16,-1-1-32-16,-15-6-8 15,0 1 360-15,-2 5-344 16,-5-6-16-16,-6-2 32 15,0-5 80-15,-8 0-97 16,-5-2 9-16,7 2-120 16,-2-5 272-16,3-2-264 15,26 0-8-15,-36 0-48 16,-14-6 120 0,4-2 168-16,1 2 40 15,0 1 64-15,-7-6-40 16,12 3-296-16,12 8 16 15,49 0-256-15,-20 0 240 16,-14 0-200-16,-21 8-168 16,-9 7 360-16,-4 5-160 15,-11 0-120-15,2 16 104 16,3-6 80-16,4 11 432 16,9-4-64-16,-2 5 48 15,12-3-232 1,5 1 336-16,22 4-312 15,9 5 344-15,13 5-248 16,8 14 344-16,10 15 32 16,11 16-208-16,3 24 168 15,-10 24 0-15,-2 16 8 16,2 16 112 0,2 17-224-16,9 10-144 0,-1 17-24 15,-10 23-192 1,2 12-160-16,-6 18 256 15,0 5 104-15,-14 12-280 16,5 3-56-16,-1 7-48 16,1 3-24-16,6 2 176 15,20-79-24-15,-14 143-968 16,29-93-257-16,3-23-1279 16,6-16-593-16,21-17 16 15,12-11 633-15,9 1 952 16</inkml:trace>
  <inkml:trace contextRef="#ctx0" brushRef="#br0" timeOffset="2420.56">844 10737 2528 0,'0'0'0'0,"-11"0"792"0,-13 5-536 15,1 3 168-15,-14 12-40 16,21-6-152-16,7 16-39 16,1 0-161-16,6 27 96 15,2 5 104-15,-3 19 88 16,3 17 32-16,0-98-352 15,-2 114 336-15,-2 16 64 0,4 17 104 16,-4 15 80 0,3 19-72-16,-2 12 40 0,3 11-232 15,0 7 57 1,0 1 79-16,0 7-688 16,0-3 96-16,0 0 512 15,0 5 200-15,0-5-16 16,0 3-296-16,0 2 120 15,-5-2-624-15,0 2 304 16,-1 5 0-16,-11-6-80 16,1-5-32-16,-3-8 536 15,2-10-48-15,-4-9 24 16,3-9-536 0,-3-11 184-16,-11-11 336 15,13-10-344-15,-5-7 120 16,0-8-88-16,1-9-192 15,-1-4 72-15,2-7-32 16,7-5 32-16,6-9 16 16,7-10-128-1,2-9 96-15,15-11 32 0,4-7-56 16,16-5 136 0,2-11-152-16,5-6-416 15,19-14 368-15,-7-2-80 16,22-12 192-16,5-6 104 15,22-1-680-15,25-4 808 16,15-4-48-16,17-6-216 16,19-5 56-16,18 0-72 15,8 1-136-15,8 9-8 16,52-5 8-16,96 0 160 16,-90 0-16-16,-24 4-272 15,-14 6 160 1,105 1 248-16,-110 8-200 15,0-6 0-15,-13 10-56 16,-9-3 40-16,-2 9 216 16,-19 2-360-16,4 7 144 15,-17 3 256-15,-19-18-152 16,-2 6-200-16,-5 2 128 16,-13 2-296-1,-8-7 464-15,1 4-120 0,-5-10 112 16,-10 0-248-1,-13 4 144-15,-8 1-112 16,-8 9 168-16,-4-2 0 16,-14 1-216-16,-16-3 48 15,-3 5-8-15,-6 13 152 16,-13-8 136-16,-2 18-24 16,-10-13-72-1,5 40 32-15,-9-16-104 0,-7 2 8 16,0 8 40-16,1 0 24 15,-4 9-88 1,0-14 184-16,0-16-208 16,3-4 40-16,3-3-32 15,5-9 88-15,4 9 72 16,12-17-144-16,2-9 32 16,5 0-120-16,11-5-240 15,6-6 248-15,8-4 16 16,7 6 80-16,6-2-48 15,13-4-184 1,3-11-32-16,12-3 168 16,9 6 16-16,2-4 144 15,4 2-8-15,1-8 104 16,10 8-8-16,7-5-40 16,1 5-104-16,-6 2-48 15,8 6 32-15,1 2 160 16,-1-3-40-16,5-3-56 15,2 2-56-15,8 0-64 16,1 4 176 0,-1 0-56-16,12 3 0 15,-4-3 120-15,2 0 120 16,5 1-232-16,-5 4 24 16,-4 5 304-16,2 2-264 15,-7 0 80-15,2 7-8 16,-3-4 24-16,4 0-144 15,-9-2 8-15,-1-3-128 16,-4-4 88-16,2-5 96 16,-12-1-16-16,4 0-56 15,-5-2 8 1,8 2-24-16,-10-4 48 16,-3-6-56-16,-1-16 0 15,-4 3-88-15,-11-2 32 16,-5-9-208-16,-6-1 272 15,-6-8 0-15,-7-14 56 16,-5 0-72-16,-13 0 112 16,-6-3-64-1,-19-9 40-15,4-3 8 0,-7-25 89 16,-15-2 55 0,3-13-104-16,10-8-24 15,-10-15 72-15,-3-20 152 16,-1-15-608-16,4-24 360 15,5-19-104-15,-19-12 160 16,5-14-96-16,-4-3-88 16,1-3 64-16,1 2 240 15,-10 3-440-15,-6-16 264 16,0 19-32-16,0-8 120 16,3 11-64-1,0 3 776-15,-3 2-896 16,0 0-64-16,4-7 368 15,5 7-160-15,-6 11-416 16,-3 17 88-16,0-4 184 16,-3 13 480-16,-3 12-584 15,-1 16-288-15,-1 12 480 16,-1 5-16-16,1 11-88 16,3 0 16-1,-2 13-32-15,1 10 72 16,0 5-80-16,-2 34 8 15,1-13 176-15,2 4-120 16,1 6 64-16,0-2-16 16,0 14-104-16,-3 6 56 15,-6 11-16-15,4 2 48 16,-9 3 0 0,4 3-40-16,-1-4 168 0,-7 6-96 15,-9-2 73 1,4 1 15-16,-11 1-8 15,-6 3 112-15,-9 0-88 16,-12 8-32-16,-12-9 16 16,-18 7 64-16,-21 5 24 15,-12 8-128-15,-18 2-96 16,-9 8-112-16,-15 7 320 16,3 14-160-16,10-1-184 15,4-4-528-15,39-9-2321 16,24-28-4528-16,5-53-401 15,28 14 5474-15</inkml:trace>
  <inkml:trace contextRef="#ctx1" brushRef="#br1">29538 15814 0,'0'214'0,"0"-214"63,0 0-16</inkml:trace>
  <inkml:trace contextRef="#ctx0" brushRef="#br1" timeOffset="152616.59">19910 7812 6505 0,'0'0'0'0,"-25"-5"5505"15,2 24-2744-15,6 1 1952 16,-20 23-1529-16,-10 26-1087 15,-6 28-465-15,0 20-56 16,-7 20-375-16,2 6-153 16,5-11-456-1,13-17-408-15,40-115-184 0,-26 96 176 16,16-23-432-16,10-22-1320 0,26-8-2337 16,9-23-3961-1,9-16-4360-15,-12-25 6921 0</inkml:trace>
  <inkml:trace contextRef="#ctx0" brushRef="#br1" timeOffset="153060.54">19399 7840 3760 0,'-27'0'1313'0,"1"0"655"0,19 0 2089 16,4 4-1016-16,3 6-1089 16,26 12-40-16,9 20-103 15,13 3-233-15,5-2-112 16,-6-4-543-16,23 15 7 16,-31-18-640-16,-39-36-288 0,43 29 216 15,-19 1-144-15,8-10-32 16,-28 3-800-16,7-4-2369 15,-2-5-4040 1,6-5-2650-16,-2-9 5387 0</inkml:trace>
  <inkml:trace contextRef="#ctx0" brushRef="#br1" timeOffset="154498.57">19498 14460 3248 0,'-32'-11'912'15,"23"10"2513"-15,1 1 264 16,1-8-552-16,4-2-481 16,1 5-727-16,2 2-369 15,0 8-48-15,10 3-416 16,4 1-255-16,10 12-425 15,9 2 160-15,-6 8 72 16,-2-1-312-16,0 1-64 16,3-11-648-1,-4 1 256-15,4-6 112 16,-1 0-2921-16,7 5-2840 16,7-10-3193-16,3-7 3889 15,-22-3 2065-15</inkml:trace>
  <inkml:trace contextRef="#ctx0" brushRef="#br1" timeOffset="154711.04">20066 14356 6353 0,'-21'-3'4121'15,"-16"6"-376"-15,10 19 1192 16,-13-3-953-16,-11 38-919 16,-7 31-1393-16,-14 1 25 15,3 37-1233-15,16-33-784 16,-27 74 1048-16,38-50-760 15,21-28 88-15,21-89-56 0,-5 79-1040 16,8-54-2089-16,26 0-3736 16,11-26-6050-16,-14-66 6402 15</inkml:trace>
  <inkml:trace contextRef="#ctx0" brushRef="#br1" timeOffset="156007.29">19952 8703 3392 0,'-9'0'24'0,"-1"0"352"16,10-4 2177-16,-2-6 47 16,1 8-831-16,7-2-337 15,-3-2-304-15,4-2-408 16,-4 6-375-16,5-4-137 16,-2 6-16-16,-2-4-16 15,-4 4-176-15,3 0 240 0,-3 0-240 16,0 0 0-16,0 0 0 15,0 0 0 1,0 0 0-16,0 1 2352 16,0-1-2352-16,0 3 664 15,3-3-336-15,-3 0-328 16,0 0 0-16,0 0 0 16,0 0 0-16,0 0 0 15,0 0 0-15,0 0 1601 16,0 0-3202-16,0 0 1601 15,0 0 0 1,0 0 0-16,-2 0 2929 16,2 0-2929-16,-1-4 544 15,1 4-544-15,0 0 0 16,0 0 0-16,0 0 0 16,0 0 728-16,-2 0-456 15,2 0-272-15,0-4 352 16,-1 4-231-16,1 0-121 15,0 0 232-15,0 0-464 16,0 0 232-16,0-4 624 16,0 4-624-16,0 0 0 15,0 0 0 1,0 0 0-16,0 0 0 16,0 0 0-16,0 0 0 15,0 3 1272-15,0 2-1256 16,0 7 136-16,-2 6 16 15,0-1 176-15,1 7-48 16,-2 15-160-16,-1-1 40 16,4 6 136-16,0-8-184 15,0 7 96-15,-3-14-144 16,3 1-200-16,0-2-104 16,8-7-1448-1,3-6-2705-15,17-7-4945 16,-3-8 920-16,-18-8 5154 0</inkml:trace>
  <inkml:trace contextRef="#ctx0" brushRef="#br1" timeOffset="156875.67">20162 15259 3472 0,'-6'0'576'0,"-42"-3"1553"0,27-10 175 16,-2-1 729-16,12-2-280 15,6 11-809-15,9-13-616 16,13-11-224-16,20 17-375 15,6-2 79 1,18 15-144-16,-6 14-136 16,-55-15-528-16,45 25 192 0,-19 2-168 15,-14 26 64-15,-12-1 16 16,-30 12 88-16,-18 14-112 16,-15 0-16-16,-4-8-344 15,4-28 888-15,4 1 288 16,20-17 249-16,20-5-233 15,3-6-400-15,13-10-56 16,14-5-384-16,37-29 56 16,16-2 208-1,25-9-552-15,25 3 48 16,1 2-1264-16,1-4-2753 16,-6 23-5865-16,-2 16 1648 15,-62 6 5962-15</inkml:trace>
  <inkml:trace contextRef="#ctx0" brushRef="#br1" timeOffset="158505.29">28803 12029 2688 0,'0'0'0'0,"-34"-43"40"0,12 24 672 0,9-27 1097 16,0 11 439-16,0 13-79 15,5-5-81-15,8 5-600 16,8 0-303-16,15 13-233 15,15-5-240-15,6 19-192 16,-44-5-520-16,52 23 504 0,5 7-144 16,-1 0-216-16,-16 23 32 15,-5 3-160-15,-17 11 136 16,-15 12 72 0,-30 0-32-16,-13 18 305 15,0-5 159-15,-5-4 192 16,4-19-216-16,9-14-104 15,12 5-288-15,12-17-24 16,6-15-136-16,2-7 328 16,6 2 16-16,9 9-384 15,-1 6 465 1,2-9-586-16,2 1 234 16,-2-1 159-16,3 2 480 15,-9 5-872-15,-4-10-32 16,1-7 144-16,-14 6 328 15,-12 4 768-15,-23 12-864 16,-22-13-72-16,-5-7 16 16,7-6-144-16,5-15 800 15,8 3-1832-15,20-16 864 16,13-26-2552-16,13 13-3530 16,17 10-4080-1,13-2 5785-15,-12 16 1601 0</inkml:trace>
  <inkml:trace contextRef="#ctx0" brushRef="#br1" timeOffset="159065.5">29143 12567 2544 0,'-5'0'40'0,"-21"-3"544"0,14 7 2513 16,5-5 32-16,2 3-545 15,9-4-856-15,23-22-39 16,16 14-185-16,25 7-112 16,25-12-231-16,16-6-73 15,9-14-144-15,-118 35-944 16,114-20 456-16,-8 10-432 0,-14-8-288 15,-22 17-1952 1,-19 2-4234-16,-20 0-2744 16,-15-1 5362-16</inkml:trace>
  <inkml:trace contextRef="#ctx0" brushRef="#br1" timeOffset="159351.91">29879 12212 6433 0,'-43'18'3153'15,"33"-15"-105"-15,13-22-303 16,13 9-353-16,21-5-95 16,24 16-649-16,10-2-568 15,4 2-415 1,2 8-201-16,-17 17-184 16,-19 9-104-16,-26 9-72 15,-15-44-104-15,1 58 400 0,-30 21 112 16,-23 2-128-16,-6-11 120 15,15-28-200-15,10-5-392 16,9-4-280-16,18-13-2088 16,6-15-1809-16,29-5-2617 15,25-38-2248 1,11-11 5738-16</inkml:trace>
  <inkml:trace contextRef="#ctx0" brushRef="#br1" timeOffset="159609.98">30875 11996 3440 0,'-27'-8'1569'0,"-10"-9"2303"16,18-9 417-16,4 21-1312 15,9 5-368-15,3 2-889 16,3 6-560-16,9 14-128 15,7 27-352-15,21-16-311 16,-11-13-257-16,14 3-208 16,-40-23 96-16,42 20-240 0,-2 16-1801 15,2-4-2824-15,6-18-2617 16,9-6 993 0,-15-21 3881-16</inkml:trace>
  <inkml:trace contextRef="#ctx0" brushRef="#br1" timeOffset="159788.76">31464 11764 3080 0,'0'0'0'0,"-32"11"4033"16,8-6 832-16,1 13-1264 15,-17 37-657-15,-8-1-55 16,-14 23-688-16,-7 1-689 16,-5 34-896-16,11-11-432 15,20-9-200 1,14-34-656-16,29-58 672 15,-14 61-2777-15,10-5-2936 0,32-16-4017 16,18-14 5225-16,-27-26 2001 0</inkml:trace>
  <inkml:trace contextRef="#ctx0" brushRef="#br1" timeOffset="159978.9">31496 12327 4656 0,'-10'-3'2169'0,"-4"-8"1736"15,14 8-168-15,0 7-417 16,-5 31-791-16,-9-4-1217 16,4 20-672-16,5 17-568 15,5 10-472-15,3 0-1656 16,1-12-2121-16,-4 3-3257 16,0-69 7434-16,-13 67-5529 0,-5-22 2793 15</inkml:trace>
  <inkml:trace contextRef="#ctx0" brushRef="#br1" timeOffset="160759.03">28928 13794 2984 0,'-22'-7'1592'0,"-23"-2"1161"16,30-7 1248-16,10-2-720 16,5 2-1153-1,24-2-424-15,13 0-135 16,15 1-633-16,9 14-488 16,8 11-464-16,-8 27 112 15,-18 22 440-15,-43-57-536 0,22 61 528 16,-9 17-160-16,-27 14-400 15,-25 25 408-15,-17 7 169 16,-6-12-105-16,2-14-32 16,6-13-144-1,12-3 192-15,5-9 256 16,24-20 312-16,10-2-1064 16,14 1-576-16,28-5 864 15,7-21 192-15,20 4-192 16,-5 0-40-16,-5 6-168 15,-3-13 376-15,-10 15-135 16,-6-12-1-16,-14 17 152 16,-6 13-312-16,-13 15 176 15,-4 6 16 1,-10-3 72-16,-17 8 8 16,-4 5-184-16,-7 17 160 15,-7-3-64-15,-2 3 376 16,-7-11-104-16,10-20-487 15,3 3-89-15,13-24 0 16,0 2 0-16,-6-10 0 16,13-5 0-16,-3-14 0 15,6-10 0-15,-4-2 0 16,3-8-33 0,1-5-2031-16,12 0-1769 15,4-15-2880-15,10-23-4498 16,16-17 5450-16,-18-2 2617 15</inkml:trace>
  <inkml:trace contextRef="#ctx0" brushRef="#br1" timeOffset="161088.71">29307 15305 7257 0,'-28'-9'3473'0,"-1"-8"-1321"0,31-1 889 16,25-5-513-16,15 3-247 15,32 7-393-15,14 8-407 16,19-11-609-16,19-7-376 16,7 11 8-16,13 8 8 15,-8-20-144 1,-138 24-368-16,130-15-32 0,-4-11 120 15,-22-5-392-15,-30 9 120 16,-27 9-248-16,-33 6-888 16,-7-1-1185-16,-9-9-2512 15,-11-19-3537-15,-6-5 2913 16,-24-37 2697-16</inkml:trace>
  <inkml:trace contextRef="#ctx0" brushRef="#br1" timeOffset="161336.04">30367 14616 4600 0,'-15'-14'1137'15,"-42"-8"4072"-15,31 22-816 16,20 2-1889-16,6 3-759 16,11-6-265-16,24-3-224 15,21 7-224-15,12 2-735 16,9 34 407-16,1 2-504 16,-20-7 312-16,-58-34-512 15,40 41 48-15,-14 11-496 0,-23 31 160 16,-24-20 472-16,-19 11-96 15,-2-21-8 1,5-1-704-16,16-20-1473 16,9-16-3200-16,16-16-4041 15,38-41 4833-15,-26 8 1641 0</inkml:trace>
  <inkml:trace contextRef="#ctx0" brushRef="#br1" timeOffset="161527.76">31154 14273 7225 0,'-24'-34'4169'16,"15"43"-1753"-16,18 15 1321 15,1-5-936-15,4 6-529 16,6 10-943-16,18 23-633 16,23-17-184-16,-3-1-568 15,9 4-656-15,-1-9-2185 16,-4-2-2456-16,-62-33 5353 0,55 18-7122 15,11-8 1153-15,-28-14 2929 16</inkml:trace>
  <inkml:trace contextRef="#ctx0" brushRef="#br1" timeOffset="161744">31876 14194 4793 0,'-21'0'2872'0,"-16"-3"3057"15,13 5-1224-15,-6 9-2128 16,3 47 48-16,-15 16-257 15,-3 2-544-15,3 7-823 16,2 8-857-16,10 13-416 16,7 2-24-16,12 0-2865 15,11-106 3161-15,-2 101-4497 0,15-13-2529 16,18-33-2304 0,-12-11 5082-16</inkml:trace>
  <inkml:trace contextRef="#ctx0" brushRef="#br1" timeOffset="162033.48">31870 14983 5361 0,'-2'-4'1392'0,"-1"-6"2041"0,29 4 319 15,10-3-719-15,-10-1-496 16,14 12-1289 0,-3 1-800-16,-3 32-352 15,-20 3-80-15,-7 18 96 16,-14 10-352-16,-23 0 176 15,30-66 64-15,-47 81 112 0,4-4-248 16,-13 3 200-16,6-25-80 16,26-9 32-16,-2-11 304 15,20-24-176-15,6-1 40 16,16-4-32-16,38-6-128 16,14-13-128-1,34-6-88-15,19-13-992 16,2 8-3121-16,1 10-3953 15,-14 12 2401-15,-85-2 3777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07T05:42:34.1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3845 4558 1400 0,'-5'-2'-16'0,"-11"-8"296"0,11 3 1096 0,-4-4 1537 15,-1 5-185 1,-4-3-335-16,-4 0-329 16,-1 3-223-16,0-3-249 15,-9 2-200-15,-15-1-183 16,1 5-161-16,42 3-1048 0,-48 3 968 16,2 5-280-16,-23 2 136 15,-7 0 65-15,-7-4-153 16,1-4-80-16,7-2-224 15,-1-17-64 1,-1-22-320-16,5-5-16 0,16-9-16 16,16-2-232-1,0 6 456-15,1-16-440 16,-1-9-256-16,5-8 104 16,1-1 304-16,1 8 192 15,5 6-440-15,8 12 224 16,0 13-88-16,1 19 80 15,6 1 192-15,-6 9-136 16,1 10-168-16,2-4 272 16,7 9-296-1,-1 0 448-15,0 0-464 0,-4 3 208 16,1 7-80 0,2 10 184-16,-4 10 64 15,6 9-152-15,-7 4 256 16,-13 18-192-16,3 7 256 15,-3 5-152-15,2 2 16 16,-5-3-512-16,6-8 72 16,12-23-1089-16,9-13-1263 15,10-13-1897-15,9-20-1912 16,15-23-673 0,3-24 6018-16,-16 38-408 0</inkml:trace>
  <inkml:trace contextRef="#ctx0" brushRef="#br0" timeOffset="156.76">2434 3698 1624 0,'0'0'256'0,"-8"0"2657"0,-2-7 1535 0,4 0-1591 0,2 1-929 0,14-2-343 0,17-1-353 16,17-3-680-16,2-5-448 16,29-5-136-1,14-22-2296-15,26 11-4218 16,-115 33 6546-16,58-19-6657 0,-39 12 4729 0</inkml:trace>
  <inkml:trace contextRef="#ctx0" brushRef="#br0" timeOffset="750.03">835 2309 584 0,'-2'0'-8'0,"-16"0"256"0,-1 4 2088 16,-18 0-15-16,13-2-185 15,5 3-159-15,4 2-281 16,14 5 72-16,2 11 105 16,12 14-129-16,2 21-96 15,5 9-47-15,-20-67-1601 16,18 77 1304-16,-7 3-528 0,2 3-128 15,-10 2-200 1,-3-4-31-16,0-8-249 16,0-13-1201-16,0-14-2319 15,12-23-2642-15,7-9-2567 16,18-15 4880-16,-32-3 2625 0</inkml:trace>
  <inkml:trace contextRef="#ctx0" brushRef="#br0" timeOffset="962.02">1179 2647 4072 0,'-3'0'1689'0,"-2"2"2352"16,1-1 992-1,-8 4-2761-15,6 1 97 16,4 12-825-16,2 11-784 16,-5 11-264-16,-3 19-424 15,7 0-232-15,1-3-136 16,6-8-1240-16,-6-48 1536 0,16 44-3545 15,4-11-1992-15,-1-16-1161 16,6-12 2938-16,-7-12 2952 16</inkml:trace>
  <inkml:trace contextRef="#ctx0" brushRef="#br0" timeOffset="1067.4">1128 2343 1064 0,'-5'0'136'15,"-4"-9"1848"-15,-11-2 1409 16,-2-3-2377-16,-2-1-1016 15,14 13-824-15,10 2-2401 16,15 12 529-16,2 2 1856 16</inkml:trace>
  <inkml:trace contextRef="#ctx0" brushRef="#br0" timeOffset="1389.96">1404 2525 1000 0,'0'0'0'0,"3"8"408"15,2 11 3377-15,1 15-57 16,-2 6-471-16,-4-1-432 15,-5 5-793-15,0 9-151 16,-8 1-457-16,0 3-616 16,7-10-456-16,1-8 40 15,5-39-392-15,0 31 512 0,-5-7-568 16,5-10-248 0,10-14-72-16,4-15 496 15,10-19-136-15,4-11-120 16,10-13-152-16,-14 19 72 15,27-14 608-15,-26 17-368 16,-1 12-128-16,-8 14-16 16,5 10 120-16,-2 15-104 15,0 11 64-15,-9 7-672 16,-4 5-1977-16,4-11-2112 16,17-2-2632-1,-5-6 2472-15,17-16 4385 0</inkml:trace>
  <inkml:trace contextRef="#ctx0" brushRef="#br0" timeOffset="1601.43">2153 2622 2608 0,'-3'0'1016'0,"-8"0"2801"16,-7 5 1904 0,0 0-2808-16,9-1-809 0,7-3-975 15,7-1-353 1,12 0-472-16,19-6-192 15,20-8-176-15,5-1-2121 16,1-3-3488-16,-62 18 5673 16,61-18-8834-16,-11 3 5098 0</inkml:trace>
  <inkml:trace contextRef="#ctx0" brushRef="#br0" timeOffset="1831.49">2435 2244 2384 0,'-1'0'888'0,"-7"2"2865"15,-4-2 976 1,-7 0-2497-16,6 0-623 16,12 0-385-16,10-3 248 15,30 3-191-15,-5 0-177 16,7 11-152-16,-2 8-184 16,-1 21-240-16,-38-40-528 15,27 44 489-15,-22 11 87 0,-5 7-376 16,-25 6-288-1,-4-5-80-15,-2-11-761 16,4-6-2527-16,11-20-3394 16,11-7-3088-16,7-9 7186 15</inkml:trace>
  <inkml:trace contextRef="#ctx0" brushRef="#br0" timeOffset="2315.81">3236 2288 2776 0,'-5'0'616'0,"-14"0"3233"0,-10-5 1304 16,11 1-2320-16,0 0-993 15,-20 12 265-15,4 21-1033 16,5-5-176-16,-4 41 360 16,-15 8-199-1,11 1-241-15,13-7-392 16,24-67-424-16,-15 47 336 0,10-1-208 16,-3-12 72-16,21-13-288 15,26-7 176-15,17-13-416 16,-8-16-544-16,-5-20-433 15,23-12-415-15,-15-18-160 16,-12 3 719 0,-15 2 441-16,-19-4 408 0,-5 5 224 15,0 19 200 1,-5 17 248-16,-3 19 184 16,1 13 120-16,-7 34-175 15,6 2-257-15,11-6-256 16,13-1-392-16,21-8-1825 15,19-15-3480-15,7-8-2153 16,4-4 6450-16,-30-7-240 16</inkml:trace>
  <inkml:trace contextRef="#ctx0" brushRef="#br0" timeOffset="2534.17">3768 2190 3160 0,'0'0'0'0,"-32"0"4473"16,-21 9 2169-16,-9 6-3258 15,-3 15-991-15,6-1-801 16,11 16-360 0,11 8-439-16,13-8-289 0,10 5-168 15,14-8-304-15,14-5-8 16,-14-37-24-16,37 17-128 16,1 2-808-16,23-11-1601 15,12-6-2304-15,12-12-3513 16,-4-17 2409-16,-15-22 4129 15</inkml:trace>
  <inkml:trace contextRef="#ctx0" brushRef="#br0" timeOffset="2712.9">3892 2068 4104 0,'-4'0'1105'0,"-16"0"3128"16,-3 0 464-16,14-8-3761 15,9-2-880 1,38-2-128-16,2-7-624 15,32-6-2689-15,-6 0-2888 16,-15 5 3744-16,-12-19 361 16</inkml:trace>
  <inkml:trace contextRef="#ctx0" brushRef="#br0" timeOffset="2880.77">4110 1842 2024 0,'-27'15'264'0,"-26"13"2985"15,22 13 616-15,1-2-1137 16,10 14-575-1,0 11-393-15,-3 2-176 16,17-1-455-16,7-5-761 16,36-4-280-16,2-4-168 15,10-12-457-15,-49-40 537 0,100 34-3776 16,3-10-4482-16,10-14 3689 16,-85-10 2585-16</inkml:trace>
  <inkml:trace contextRef="#ctx0" brushRef="#br0" timeOffset="5334.67">5338 3757 2352 0,'-35'-9'696'0,"-32"-6"-664"16,7 5 64-16,-2-9 816 16,-2-7 481-16,1-6-89 15,21-7-360 1,1-29-456-16,22-10 336 15,7-17 153-15,9-16 103 16,27-3-112-16,-24 114-968 0,53-127 768 16,18-1 112-16,31 9 41 15,14 33-201-15,9 20-96 16,10 19-200-16,15 18-24 16,12 23-352-16,10 15-24 15,-18 45 232-15,5 6-96 16,-12 23 0-1,-15 25 64-15,-26 14-80 16,-28-13-32-16,-25-12 312 16,-45-4 89-16,-22-6-9 15,-52 8 304-15,-27-13-248 16,-26-16-16-16,-20-15-80 16,-20-9-384-16,16-29 200 15,-12-13-296-15,4-30 72 16,18-33 40-16,24-26-136 15,25-21-872 1,23 11-1320-16,26 26-2561 16,29 19-3881-16,12 2 3089 15</inkml:trace>
  <inkml:trace contextRef="#ctx0" brushRef="#br0" timeOffset="48014.71">3584 4857 1280 0,'-5'0'0'0,"-6"-5"56"0,6-1 584 15,-2-7 712-15,1 2 217 16,-2 1 151-16,0-3 160 16,6 1 105-16,-2 2-233 15,-3-1-152-15,-1 4 49 16,-6 1-305-16,14 6-1344 15,-12-8 1248-15,3 6-71 0,-6-2 23 16,1 4-400-16,-2-4-176 16,-5 4 16-16,-3 4-160 15,10 1-192 1,-4 6 193-16,-3 1-193 16,-11 5 144-16,8 2-232 15,-10 0 8-15,-3 5 32 16,-6 1 0-16,-3 13 24 15,-3-6-96-15,6 10-144 16,-29 19 256-16,-11 2-128 16,6-2-112-1,30-2-360-15,-20 9 104 0,-23 22 376 16,-21 24 0 0,-16 15 120-16,-6 11-48 15,7 15-120-15,10 8 32 16,7 13 56-16,8 11-312 15,6 12-96-15,10 2 400 16,7 1-144-16,14-11-296 16,22-16 96-16,-1-18-224 15,28-17-888-15,12-22-1185 16,8-13-1728 0,24-19-2872-16,11-10-1441 15,9 2 5730-15</inkml:trace>
  <inkml:trace contextRef="#ctx0" brushRef="#br0" timeOffset="49015.81">3617 13136 3280 0,'-6'0'1881'0,"-26"0"-785"0,5 0 1440 0,9-3 73 16,-3-3-1065-16,0-5-207 16,-3-12-729-16,-14 5 144 15,10-13-248-15,-15-14 808 16,-8-7 129-1,-7-6-169-15,58 58-1272 0,-79-66 352 0,-14-22 720 16,-16-28-400 0,24 15-288-16,-37-75 16 15,23 41-192-15,20 25-136 16,-36-56-24-16,-25-36 369 16,-2-12 207-16,5 3-624 15,17-5-240-15,11 6 208 16,19 3-785-16,8 7 513 15,9 19 360 1,10 13 104-16,0 17-128 0,12 18-64 16,5 11-152-1,1 13-232-15,3 12 584 16,10 9-168-16,6 4 88 16,2 6 144-16,7 9-160 15,-3 6-32-15,1 6 48 16,0 3 49-16,9 13-129 15,2-7 136-15,-3-7-152 16,3 6 96-16,1 5-64 16,3-5-8-1,4-9 160-15,0 9-120 16,0 3-72-16,4 3-104 16,3-1 248-16,6 5-152 15,1-5 24-15,1-3-216 16,4 3 152-16,0-2 144 15,8 5-56-15,-17 0 40 16,0 5-56-16,-1 1-16 16,-2 10 8-16,-4 4-128 15,-3 4-425 1,0 7-895-16,0 0-1528 16,-5 10-2466-16,2-3-2919 15,1 6 4424-15,-1 4 2961 16</inkml:trace>
  <inkml:trace contextRef="#ctx0" brushRef="#br0" timeOffset="50736.38">1811 7477 848 0,'0'0'0'0,"-9"-4"1152"0,-6-2 912 15,-7-4 761-15,7 0-320 16,-7 3-377-16,3 5-464 15,-1 2-487-15,-5 2-409 16,1 11-200-16,-2 6 216 16,5 8-88-16,21-27-696 15,-17 39 816-15,-4 2-55 0,3 6-249 16,7-3-248-16,1 0-216 16,10-12 40-16,0-1-128 15,7-3 88 1,1-12-336-16,8-7 168 15,1-8 8-15,7-7 16 16,-8-12 48-16,7-9-192 16,-9-14 31-16,-4-3 129 15,-5-11 88-15,-5 9 32 16,0 6-8-16,0 14 56 16,3 3 9-16,-3 12 183 15,0 11-280-15,0 9 768 16,6 19-520-1,12 10-104-15,8 6-152 16,-2-4-112-16,-2 0-368 16,7-14-1577-16,13-6-1552 15,-7-9-1480-15,-4-10-160 16,-7-15 2617-16,-13-4 1752 16</inkml:trace>
  <inkml:trace contextRef="#ctx0" brushRef="#br0" timeOffset="50909.03">1859 7286 1992 0,'-3'0'1976'0,"-3"0"1489"16,-2 5-160-16,3 0-1929 15,3 1-904-15,4-1-496 16,11-5-352-16,14-1-1848 16,12-14-2657-16,18-5 1032 15,-41 3 2625-15</inkml:trace>
  <inkml:trace contextRef="#ctx0" brushRef="#br0" timeOffset="51097.17">2098 6913 3472 0,'-1'0'1192'0,"-12"9"1633"16,-8 8 2464-16,-11 15-1888 15,-6 13-760-15,14 14-897 16,-5 5-1144-16,9 5-296 15,11 4-392-15,4-4-304 16,11-6-1760 0,14-7-2714-16,-20-56 4866 0,37 42-7329 15,-1-2 2192-15,3-17 3641 16</inkml:trace>
  <inkml:trace contextRef="#ctx0" brushRef="#br0" timeOffset="51393.06">2281 7276 2032 0,'-3'0'792'0,"-3"5"1809"0,-14 4 1936 16,1 8-1561-16,-3 13-711 15,2 9-433 1,6-2-488-16,9 2-391 16,0-12-673-16,15 2-176 15,9-6 0-15,15-8-128 16,-34-15 24-16,27 8 8 0,9-8-40 15,-8-9-136-15,12-10 152 16,-11-16-72-16,-8 1-392 16,-13-6-617-16,-11-3-959 15,-16 3-1385-15,-7 2-1936 16,-1 20 312 0,-12 8 3089-16</inkml:trace>
  <inkml:trace contextRef="#ctx0" brushRef="#br0" timeOffset="51639.73">1609 8212 664 0,'0'0'-24'0,"-1"0"24"16,-4 0 16-16,0 0 0 15,0-4 48-15,5-2 64 16,5-4-80-16,5 0-72 16,4 0-120-16,-4 0 40 15,-2 3-528-15</inkml:trace>
  <inkml:trace contextRef="#ctx0" brushRef="#br0" timeOffset="52333.73">2366 7325 2120 0,'0'0'704'0,"0"-5"1136"15,-3 0 1177-15,3-13 1192 16,-2 6-1944-16,2 0-409 16,0 10 144-16,7 2-383 15,7 16-153-15,-4 22-464 16,3 6-480-1,1 9-104-15,-14-53-416 0,10 55 96 16,1-4-192-16,2-20 144 16,5 24 72-16,-4-31-40 15,-4-4-264-15,-6-15 240 16,6-5-168-16,-4-10 112 16,12-17-40-16,-7-13 16 15,-1-20-40-15,0-9-64 16,6-3 232-16,-2 2-112 15,10-4 192-15,-8 46 48 16,7 23-392 0,-17 5 232-16,-3 29 16 15,-3 20 225-15,5-13-313 16,-3 25-64-16,-2-22 24 16,-2 5-65-16,2-22 81 15,0-2-32-15,16-15-112 16,-3-5 144-16,11-10-88 15,-16-16 144-15,2-18-192 16,9-18 96 0,-3 1-88-16,18-2 240 15,-10 19 240-15,-18 24-248 16,0 14-8-16,4 14 8 16,5 39 9-16,-6 18 231 15,-4 14-320-15,-2-2-176 16,4-9-129-16,-7-8-1295 15,0-6-2929-15,0 0-4097 16,-10-1 1193-16,-1-24 6385 16</inkml:trace>
  <inkml:trace contextRef="#ctx0" brushRef="#br0" timeOffset="52828.5">1491 8647 5185 0,'-7'0'2688'0,"-7"0"865"0,-6 0 128 15,1 2-2097-15,5 6-848 16,9 4-440-16,2 6-24 15,3 3-184-15,9 9 56 16,6-12 40-16,2 6-352 16,3-4 56-16,-20-20 112 0,21 18-64 15,1-8 24-15,-4-9-56 16,-2-9-48-16,-2-22 16 16,4 4 80-1,1-13-32-15,-9-3 48 16,1 0 168-16,-3 3-232 15,-7 14 192-15,7 13 80 16,1 15 136-16,0 26 8 16,1 11 233-16,1 5-9 15,2 0-96-15,1-3-184 16,6-12-200 0,-4-6-8-16,4-9 104 15,-5-10-168-15,9-9 136 16,-5-13-256-16,-8-10-312 15,2-5-592-15,-2-4-1841 16,-1-10-4001-16,-2 8 1585 16,-3-5 1833-16,-5 25 2904 15</inkml:trace>
  <inkml:trace contextRef="#ctx0" brushRef="#br0" timeOffset="53036.14">2005 8408 2264 0,'0'0'840'0,"-3"5"2033"0,2 8 2464 16,-4 4-1904-16,2 16-529 16,3-3-703-16,4 14-881 15,4 2-768-15,-6 7-488 16,8-8-296-16,-2-6-1168 16,-4-11-2057-16,-4-28 3457 15,17 23-5057-15,0-12-1512 0,-1-10 2328 16,-3-27 3417-1</inkml:trace>
  <inkml:trace contextRef="#ctx0" brushRef="#br0" timeOffset="53145.28">2010 8145 976 0,'0'0'912'16,"0"0"704"-16,-5 0-768 16,1 0-1240-16,4 4-912 15,1 9-576-15,12 2 1112 16</inkml:trace>
  <inkml:trace contextRef="#ctx0" brushRef="#br0" timeOffset="53470.55">2440 8339 1264 0,'-2'0'576'0,"-7"5"2184"0,-10 2 1625 16,-15 6-1504-16,7 3-1049 15,-5 2-663-15,8-1-457 16,-2 1-392-16,7-5-336 15,6-6-24-15,10 1 40 16,6-6-64 0,-3-2 64-16,17 8-24 0,4-3 72 15,3 1-96-15,0 4 328 16,2 4 240-16,-2 2 416 16,-9 7 184-16,-9 16-239 15,-8 1-57-15,-17 5-448 16,0 1-256-16,-7-8-936 15,7-10-2537-15,8-5-2856 16,6-17-1017-16,11-15 4330 16,-2-12 2592-16</inkml:trace>
  <inkml:trace contextRef="#ctx0" brushRef="#br0" timeOffset="53775.22">2591 8375 928 0,'0'0'1744'16,"3"0"449"-16,8 0 3448 15,2-3-2785-15,-3-4-1087 16,9-7-753-16,21-16-328 16,-9 13-456-16,-12-3-184 15,0 6-88 1,-13 4 48-16,-6 0-152 16,0 10 144-16,-16-4-368 0,2 1 208 15,-16 5-64-15,-6 13 216 16,17 0 280-16,-20 16 872 15,3 13 545-15,-8 14 271 16,15 0-280 0,7 1-639-16,9-11-649 0,12-2-352 15,18-4 72-15,23-26-584 16,87-1-1345 0,-4-15-3032-16,-13-10-4849 15,-16-5 2497-15,-55 6 6737 0</inkml:trace>
  <inkml:trace contextRef="#ctx0" brushRef="#br0" timeOffset="68281.53">19269 11916 3864 0,'-8'-5'1353'0,"-5"-27"-609"0,8-4 2304 16,2-22 1281-16,-5 34-1304 16,5 13-1001-16,3 16-751 15,3 0-161-15,11 6 368 16,2 3-303-16,5 29 207 16,-3 34-216-1,-18-77-1168-15,13 106 1080 0,-10 19-224 16,-3 18-87-16,-3 12-97 15,-12-10 24-15,4-20-416 16,3-26 432-16,7-16 248 16,1-3-976-16,3-27-360 15,11-29-1272-15,5-14-713 16,7-5-559-16,-3-25-1169 16,-12-25-872-16,-11-18-64 15,-7-28 1872-15,-9-12 1169 16,-1 5 1256-1,7 27 896-15,2 8 1320 16,3 18 1841-16,5 11 319 16,0 6-887-16,15 8-889 15,12 5-591-15,8 5-625 16,23-25-448-16,14 7-456 16,10-2-1977-16,0-4-3256 15,-12-6-136-15,-15 6 1552 16,-15-13 1553-1</inkml:trace>
  <inkml:trace contextRef="#ctx0" brushRef="#br0" timeOffset="68471.97">19882 11785 2616 0,'-10'-19'1992'0,"-9"14"1633"0,4 10 960 16,-1 8-1160-16,-1 28-672 16,-4 36-145-16,3 29-679 15,2-20-905-15,10 19-856 16,2-5-376-16,4 6-1145 15,13-5-2647 1,-13-101 4000-16,4 98-6098 0,-4 4-2456 16,-44-25 4050-16</inkml:trace>
  <inkml:trace contextRef="#ctx0" brushRef="#br0" timeOffset="68957.83">18416 12604 6769 0,'-15'8'2833'0,"2"-1"-1129"16,10 1 2561-16,-10-1-1633 15,-11 42-791-15,-5 8-353 16,-8-8-488-16,-1 24 945 15,-7 5 663-15,0 13-1632 16,0 0-351-16,16-16-513 16,29-75-112-16,-19 61 392 15,13-11 520-15,6 4-896 16,27-25 80-16,13 0-760 16,13-13 896-16,11-3 608 15,10-7-1080-15,9-5 64 16,-1-12-536-16,2-10 1152 15,-7-16 80-15,-15-3-688 16,-15-22-176-16,-25 12-496 16,-16-7 1200-16,-20-9 680 15,-28 11-952 1,-15-15-576-16,-17-10-256 16,5 16 1568-16,3 29-2240 15,8 16 1704-15,17 23-1273 16,2 21-2039-16,22 1-953 15,15 7-3361-15,42 21-2096 16,0-30 5146-16</inkml:trace>
  <inkml:trace contextRef="#ctx0" brushRef="#br0" timeOffset="69274.34">19100 13178 9474 0,'-24'7'3456'0,"8"-5"-351"15,-1-26 1384-15,-14-1-1713 16,10 0-1647-16,-6-8-1281 16,8-28 216-16,-2 4 128 15,0-3 440-15,0 14-1240 16,5-15-456 0,3 30 1112-16,13 31-48 0,-11-10-961 15,6 19 1041-15,-3 31 761 16,-3 28-1066-16,3 18-119 15,7-5 440-15,4 32 633 16,3 0-913-16,2-2 72 16,-5-22-17-16,1 5-295 15,2-19-920-15,8-13-2129 16,3-13-1704-16,-14-19-2376 16,-3-15 4864-1,-2-12 25-15</inkml:trace>
  <inkml:trace contextRef="#ctx0" brushRef="#br0" timeOffset="69409.5">18645 13395 6153 0,'0'0'0'0,"-26"-10"4473"0,18 2-2001 15,15-2 1209-15,20-5-1368 16,8 5-273-16,21 0-1304 16,25-8-1296-16,21 2-528 15,11 2-3945-15,5 5-3801 16,-23 3 2489-1</inkml:trace>
  <inkml:trace contextRef="#ctx0" brushRef="#br0" timeOffset="70484.97">20478 12359 5289 0,'-19'-17'3624'0,"9"17"-1503"16,2-5 2048-16,8-8-648 0,4-8-1513 16,10 1-824-16,15 5-392 15,25 6-416 1,7-11-136-16,7-17-280 15,10 14 8-15,-78 23 32 16,73-18-1144-16,-8 10-2072 0,-13 27-2858 16,-30 3-1223-16,-15 7 4088 15,-7-14 905-15</inkml:trace>
  <inkml:trace contextRef="#ctx0" brushRef="#br0" timeOffset="70625.22">20488 12686 6001 0,'-64'7'4881'0,"12"31"-1176"16,27-16 1304-16,18-16-3249 16,14-12-544-16,38-13-488 15,32 5-840-15,29-18 80 16,22 14-2624-16,10-9-5090 16,-2 6-2040-16,-110 17 6826 0</inkml:trace>
  <inkml:trace contextRef="#ctx0" brushRef="#br0" timeOffset="71608.94">21567 12275 3072 0,'-36'-40'1961'0,"29"33"-377"16,4-12 2137-16,0 15-281 15,-1-7-679-15,4-8-705 16,0 18-479-16,4 2-217 15,2 19-176-15,9-13-143 16,-7 19-129-16,-2 19 0 16,-6 26 16-16,0 19 136 15,-6 4-287-15,-4-3-289 16,-1-12 144-16,6-14 656 16,0-18-1088-1,5-22-896-15,0-16 960 16,6-2 432-16,11-23-888 15,11-16-752-15,9-41-72 16,-9-18 1288-16,7 4-480 16,2-5-96-16,-13-10 520 15,16 3-248-15,0 20-224 16,-13 50 200-16,5 26 40 16,-20 31 56-1,2 26 320-15,-8 14-56 16,1 19-40-16,-7 7 64 15,0-11-392-15,0-13 280 16,6-31-16-16,7-4-888 16,3 0-2097-16,3-2-1752 15,4-24-4857-15,12-4-216 16,-28-5 6298-16</inkml:trace>
  <inkml:trace contextRef="#ctx0" brushRef="#br0" timeOffset="72468.69">22754 12613 3784 0,'-6'-4'1705'0,"-18"-8"-521"0,5 3 2553 16,-1 0 104-16,-5-7-1225 15,-9 10-583-15,7 17-865 16,-1 15-112-16,-12 7-16 16,2 8 160-16,-4 6-151 15,-1 21-633-15,43-68-416 16,-23 57 1640-16,1-2-992 16,6-18-160-16,6-7 161 15,7 12-185-15,22-15-736 16,17-9-617-16,9 2 593 15,7-14 384-15,17-1-800 16,-1-5-1584-16,-1-12-2257 16,1 8-2649-16,-4-12-1768 15,-19 2 5362-15</inkml:trace>
  <inkml:trace contextRef="#ctx0" brushRef="#br0" timeOffset="75046.75">23219 11642 2208 0,'-1'0'264'0,"-23"-20"472"0,14 10 672 16,2-8 1113-16,2 8-785 16,1 0-207-16,5 5-217 15,8-2 272-15,6-3 113 16,7 10-73 0,2 0-152-16,4 11-87 15,11 10-41-15,-1 32 56 16,-9 40-256-16,5 13 57 15,-15 15-81-15,0-10-256 16,-7 2-304-16,-11-4-248 16,-3 11-152-16,-10-56 168 15,-8 2-176-15,-11-8-55 16,8-7 151-16,-3-9-40 16,6-32-56-1,6-1 216-15,2-15-560 16,2-27 56-16,6-4 296 15,9-43-72-15,12-24-120 16,22-25 8-16,2-6-72 16,13-8-240-16,10-14 104 15,10 16 152-15,-7 25 40 16,-5 34 64-16,-11 22 16 16,-7 19-313-16,-3-3-1223 15,-4 30-1424 1,-16 3-3170-16,5 11-3984 15,-5 16 5025-15,-20-7 2681 0</inkml:trace>
  <inkml:trace contextRef="#ctx0" brushRef="#br0" timeOffset="75447.7">23790 12280 4648 0,'-6'-2'2689'0,"-15"-18"-921"0,18-3 1553 0,6-8 168 0,4 7-1465 0,7 10-759 16,1-1-457-16,1 2-320 16,-4 11-312-16,-5 7-72 15,-1-3-88-15,-3 6-104 16,-3-8 88-16,0 7-432 15,4 6-2305-15,0 15-3432 16,3 8-1457-16,2-23 3890 0</inkml:trace>
  <inkml:trace contextRef="#ctx0" brushRef="#br0" timeOffset="75827.99">24246 12161 3136 0,'-27'-20'1665'15,"-1"2"-425"-15,8 2 3201 16,-9 12-1097-16,-8-16-1143 16,10 1-153-16,-4 19-479 15,-9 9-209-15,0 16 48 16,-5-2-223-16,-1 7-73 15,46-30-1112-15,-45 54 1064 0,-2 14-80 16,4 6-224-16,4-4-143 16,10-1-153-16,13 9-88 15,13-8-208 1,11-18 96-16,18-12-392 16,12-1 536-16,23-9-248 15,2-7 168-15,7-8-784 16,17-15-64-16,-8-35-16 15,-9 30-1849-15,-25-10-2648 16,-5 12-4897-16,-8-4 1248 16,-27-3 6058-16</inkml:trace>
  <inkml:trace contextRef="#ctx0" brushRef="#br0" timeOffset="76721.81">25042 12240 3192 0,'-20'-5'1697'0,"-23"-16"-113"16,24 22 1881-16,11-14 952 15,0 3-1721-15,8 2-935 16,5 3-561-16,11 5-160 16,20-5-144-16,25-3-232 15,8-25-120-15,16 3 329 16,-85 30-873-16,77-15 144 15,-3 5-72-15,-8-10-96 0,-12-5-192 16,-17 6-1073 0,-16 9-1879-16,-13 14-3226 15,-5-1-1919-15,-15 13 3480 16</inkml:trace>
  <inkml:trace contextRef="#ctx0" brushRef="#br0" timeOffset="77095.24">25306 11731 3408 0,'-3'-20'1305'0,"-11"9"183"0,6 11 2041 15,-2 1-97 1,-6 22-799-16,-7 22-177 16,-2 9-191-16,1 30-305 15,3 5-231-15,3-3-601 16,13-22-600-16,12-6-456 15,-7-58-72-15,27 75-128 0,-3-15-184 16,11-13-1208-16,-9-26-1705 16,-2 6-2888-16,3 8-2897 15,17-30 3393 1</inkml:trace>
  <inkml:trace contextRef="#ctx0" brushRef="#br0" timeOffset="77663.8">26050 11861 4817 0,'0'0'0'0,"-33"-19"2776"0,18 20-567 0,12-2 2168 0,-2 16-1529 15,5 28-719-15,0 12-617 16,8 1-488-1,-8 11-224-15,4 11-232 16,-4-9-159-16,-2-16-241 16,2-53-168-16,-3 30 200 0,-4-12-136 15,4-5-64-15,2-5 96 16,1-19-88-16,11-30-80 16,13-16-80-16,10-15-48 15,6-12 192-15,8-12-152 16,-2-8 87-16,6 17 41 15,-8 38 24 1,-10 28 96-16,-11 20 25 16,-6 33 215-16,4 35-96 15,-18 21 144-15,-3 15-336 16,8-6-64-16,2-8-672 16,6-15-2577-16,21 9-3721 15,0-19-1647-15,6-35 5584 16,-38-28 1273-16</inkml:trace>
  <inkml:trace contextRef="#ctx0" brushRef="#br0" timeOffset="77894.35">26936 12158 6545 0,'-21'-2'3577'0,"-34"-6"-1681"15,27 16 2145-15,-17 12-752 16,13 4-1561-16,-28 9 328 15,19 7-311-15,2 1-865 16,15 7-208 0,14 10-520-16,10-29-96 15,20-4-72-15,-20-25 16 0,38 17-504 16,7 2-1432-16,21-7-1937 16,9-12-2873-16,9-9-1935 15,-4-40 5472-15,-47 26 1545 16</inkml:trace>
  <inkml:trace contextRef="#ctx0" brushRef="#br0" timeOffset="78270.38">27318 11984 4544 0,'-13'24'4665'0,"-3"-9"40"16,0-5 441-16,-4 40-1170 16,-7 13-1311-16,2 1-929 15,5-6-503-15,6 21-481 16,9-6-512-16,5 1-32 15,6-21-192-15,-6-53-16 16,16 41-128-16,1 0-744 0,0 3-1393 16,-4-24 249-1,0-17-1233-15,1-23 1105 16,-11-17 127-16,4-4 617 16,-4-12 752-16,4-3 648 15,4 8 400-15,-8 23 1160 16,3 1 481-16,-2 9-209 15,5 3-832-15,9 4-800 16,20-17-8-16,-9 10-720 16,27-7-1592-16,0-5-2673 15,-11 8-3065-15,-6-18 2737 16,-15 15 4761 0,-16 13-1224-16</inkml:trace>
  <inkml:trace contextRef="#ctx0" brushRef="#br0" timeOffset="78421.56">27662 11986 1872 0,'-1'2'1048'0,"-15"9"2945"15,-3 23 1288-15,-15-13-720 16,5 23-1216-16,0 14-729 16,0 11-319-16,5-1-969 15,0-20-816-15,23 2-576 16,9 0-480 0,11-10-1952-16,-19-40 2496 0,37 15-4697 15,6-12-3537-15,10-26-400 16,-7-12 6458-16</inkml:trace>
  <inkml:trace contextRef="#ctx0" brushRef="#br0" timeOffset="78766.37">28132 11236 7785 0,'-4'-64'5425'0,"8"28"-2896"16,20 17 1128-16,1 12-1209 15,-8 21-479 1,9 44-161-16,4 24-560 15,-2 26-280-15,0 24-231 16,-13 9-97-16,-13 4-488 16,-15 12-240-16,13-157 88 0,-34 155 152 15,-6-34 24-15,-15-35-120 16,12-8-32 0,5-20 48-16,20-43 160 15,-14-6-56-15,6-32 0 0,5-48-152 16,12-29-96-1,9-14-16-15,29-38-8 16,22 4-64-16,18 17 64 16,16 18-264-16,5 40 432 15,6 19-40-15,-11 14-576 16,-3 3-969-16,-16 30-2319 16,-22 7-3258-16,-5 12-4328 15,-17 27 7753-15,-22-34 2137 0</inkml:trace>
  <inkml:trace contextRef="#ctx0" brushRef="#br0" timeOffset="79181.14">28856 12067 3832 0,'-5'0'2233'0,"-21"1"1680"0,18-6-1537 0,4-6 977 0,-14 3-977 15,-11 17-1295-15,-9 21-217 16,-20 5 0 0,0-2 480-16,-1 16-79 15,9 14 31-15,5 8-112 16,45-71-1184-16,-29 63 728 0,10-20-280 16,11 1-352-16,13-13-224 15,22 8-304-15,16-14-1232 16,13-26-2353-16,20-8-3713 15,6-23-2408-15,-5-19 7002 16</inkml:trace>
  <inkml:trace contextRef="#ctx0" brushRef="#br0" timeOffset="79514.64">29080 11996 5729 0,'-1'0'2368'0,"-30"23"1921"0,14 11-952 16,-6 0 112-16,-7 5-145 15,-6 9-607-15,14 32-1113 16,1-7-928-16,8 2-448 16,2-8-328-1,6 7-272-15,5-13-1120 16,0-61 1512-16,15 48-2873 0,-4-19-1448 16,2-12 1025-16,-2-17 511 15,3-5 1145-15,1-39 712 16,1-12 600-16,-3-12 616 15,1-2 976-15,-3 37 1072 16,-1-3 233-16,0 12-865 16,7 4-359-16,1 2-937 15,32-3-584-15,-28 3-401 16,23 17-2431 0,14-8-2761-16,-17-1-873 15,-2-16 4722-15,-24 21 680 0</inkml:trace>
  <inkml:trace contextRef="#ctx0" brushRef="#br0" timeOffset="79709.37">29504 11848 3608 0,'-11'26'4233'15,"-9"-26"-48"-15,12 8 336 16,-13 22-608 0,-9 41-768-16,-8 8-393 0,-1 7-815 15,7-10-329 1,0 21-1080-16,17-8-448 15,6-5-192-15,7-24-848 16,2-60 960-16,10 60-3185 0,7 12-3392 16,4-19-5034-16,-3-12 5122 15,-15-38 4921-15</inkml:trace>
  <inkml:trace contextRef="#ctx0" brushRef="#br0" timeOffset="81161.84">29971 11776 2152 0,'0'0'1000'0,"0"-2"352"15,9-3 1921-15,4 0 824 16,0-8-1176-16,8 16-601 16,12-21-1064-16,12-4-575 15,8 17-609-15,7-16-168 16,-15 19-1001-16,-5-9-2751 16,-40 11 3848-16,38-14-6930 0,-12-4 1257 15,-9 16 4201-15</inkml:trace>
  <inkml:trace contextRef="#ctx0" brushRef="#br0" timeOffset="81358.09">30227 11323 4384 0,'-11'-6'3185'0,"-24"1"192"16,12 15 304-16,2 30-249 16,-6 15-783-16,-3 18-73 15,12 6-927-15,8 13-745 16,7-12-600-16,13 2-216 15,4-15-712-15,17-15-2001 16,-31-52 2625-16,33 66-5225 16,12-2-2960-16,-1-37 847 15,-6-33 5114-15</inkml:trace>
  <inkml:trace contextRef="#ctx0" brushRef="#br0" timeOffset="81718.08">30672 11386 3840 0,'0'0'0'0,"-17"7"5794"16,5 6-3690-16,5 36 873 16,-2 11 159-1,-1 9-711-15,0-12-721 16,10 17-632-16,4 14-367 16,7-5-441-16,-5-14-184 15,1-25 72-15,-7-44-152 16,6 29-64-16,-3-4 16 0,0-15 152 15,-3-9-248-15,0-28 168 16,4-32-160-16,4-12 128 16,8-11-72-16,19-18-160 15,0-8 160 1,4 11 184-16,-4 42-136 16,-17 32 184-16,1 14-192 15,-5 26 192-15,-10 28-56 16,4 43 64-16,-5 2-240 15,0-12 184-15,0 4-720 16,-3-8-2489-16,13 22-3072 16,16-20-1849-16,0-24 3305 15,-8-50 3177-15</inkml:trace>
  <inkml:trace contextRef="#ctx0" brushRef="#br0" timeOffset="81932.38">31241 11803 4360 0,'0'0'0'0,"-45"-39"5458"0,13 30-1642 16,0 15-343-16,-7 17-960 16,-14 26-441-16,-1-10-319 15,25 14-913-15,5-12-432 16,19-1-416 0,5 16-224-16,10-16-584 15,-10-40 816-15,35 24-2481 0,4-7-2496 16,12-4-2729-16,-5-11 1177 15,14-32 4593-15</inkml:trace>
  <inkml:trace contextRef="#ctx0" brushRef="#br0" timeOffset="82237.21">31393 11765 3360 0,'-6'-5'2657'0,"-20"1"1064"16,10 9-1009-16,-6 37 617 15,-15 12-296 1,13-4-609-16,1-1-808 15,7-2-775-15,5 14-713 16,6-9-112-16,5 0-673 16,0-16-1399-16,0-36 2056 15,7 34-3433-15,9 7-752 0,1-36 569 16,4-9 319-16,-2-23 1449 16,10-14 1063-16,-14 5 721 15,1-2 264-15,-2 4 425 16,-11-7 799-1,-3 17 1032-15,0 24-71 16,-1-18-969-16,-1 16-1072 16,2-1-624-16,15-17-952 15,12 15-2689-15,0-19-880 16,0 3 3505-16,-22 15 88 16</inkml:trace>
  <inkml:trace contextRef="#ctx0" brushRef="#br0" timeOffset="82413.74">31602 11725 1888 0,'-7'-34'2552'0,"-2"42"1177"16,6 12 72 0,-9-15-904-16,-5 26-649 15,-3 14-1024-15,11 8-615 16,1 9-553-16,8-16-665 16,0 11-3087-16,3-3-4226 15,2 0 2545-15,-5-54 5377 0,3 22-1392 16</inkml:trace>
  <inkml:trace contextRef="#ctx0" brushRef="#br0" timeOffset="82674.24">31669 12068 4584 0,'-1'0'1681'0,"-7"-29"1279"16,11 22-599-16,3-2 176 15,-3 9-545-15,9 26-776 16,-9-13-400-16,-3 23-127 15,-15-12-97-15,-12 20 80 16,-3 0 224 0,-7-9 224-16,37-35-1120 0,-32 35 1008 15,1-7-111-15,9-2-113 16,4-11-248-16,12-7-440 16,6-8-152-16,11 1-488 15,16-1-1009-15,13-6-1671 16,20-12-3202-16,-1 0-2720 15,5-25 5882-15,-49 38 2048 16</inkml:trace>
  <inkml:trace contextRef="#ctx0" brushRef="#br0" timeOffset="83224.25">32202 11043 4088 0,'-13'-10'4745'0,"5"-33"-2400"0,13 29 936 0,14 4-265 16,-5 7-1031-16,14 20-529 15,9 27-352-15,3 35-120 16,3-1 137 0,-1 25-49-16,-15 9-288 15,-3 1 56-15,-24-113-840 0,6 98 368 16,-7 1 0-16,-14-12 64 15,-9-19-79-15,-14-28 167 16,12-9-128-16,2 3-152 16,10-19 32-16,6-17 64 15,0-30-120-15,8-20-48 16,12-10-248-16,12-10 80 16,15-29-216-1,-1-45 696-15,4-7-592 16,18 4-296-16,-11 36-96 15,-10 44-304-15,-14 38-1073 16,-1 26-1511-16,2 10-2434 16,1 36-3560-16,-4 19 2601 15,-14-28 5225-15</inkml:trace>
  <inkml:trace contextRef="#ctx0" brushRef="#br0" timeOffset="83509.67">32802 11597 6705 0,'-15'-13'2881'0,"-31"-8"2800"0,26 17-2072 16,4 3-841-16,-16 5-327 16,7 18-1041-16,-12 6-720 15,-2 25-240-15,7-12-120 16,11 24 80-1,2-8-64-15,9-16-72 16,10-41-264-16,-4 33 88 0,4 0-184 16,14 10-480-16,13-7-1024 15,12-16-2457-15,19-15-3120 16,-1 5-3218-16,6-45 7547 16,-50 30 1592-16</inkml:trace>
  <inkml:trace contextRef="#ctx0" brushRef="#br0" timeOffset="83843.5">32949 11520 5385 0,'-5'0'1864'0,"-24"19"1393"15,17 6-457-15,-19 5 913 16,2 8-32-16,8 20-1497 16,9-2-1247-16,5 6-625 15,7-27-272-15,0 12-504 16,11 8-1825-16,2 13-1920 15,-13-68 4209-15,15 46-5089 0,1-31 592 16,1-11 2209-16,-4-10 1752 16,-3-29 688-1,-7-8 816-15,3 1 1320 16,-2 7 953-16,-1-16-216 16,0 18-761-16,5 13-1288 15,2 0-600-15,7 3-400 16,11 5-672-16,12-11-2368 15,16 7-2490-15,-5-8 25 16,-6-10 3673-16,-5-5 496 16</inkml:trace>
  <inkml:trace contextRef="#ctx0" brushRef="#br0" timeOffset="83971.15">33312 11472 2088 0,'0'0'672'16,"-16"-13"3425"-16,-2 19 392 15,-4 29-840-15,-17 18-697 16,15-17-607-16,-13-6-481 15,16 31-1264-15,8 0-552 16,-1 1-736-16,4-7-2753 16,1 8-3944-1,9-63 7385-15,-12 44-8458 0,-2 15 5634 16</inkml:trace>
  <inkml:trace contextRef="#ctx0" brushRef="#br0" timeOffset="84206.86">33201 11950 3056 0,'0'0'0'0,"-3"-24"4281"16,6 23-1440-16,10 6-65 16,-7-4-151-16,-6 5-553 15,-5 29-831-15,-11 9-297 16,-14 7-200 0,-9-16 184-16,9-11 296 15,-1 16-383-15,31-40-841 0,-22 46 944 16,1-14-392-16,13 2-240 15,11-13-416-15,26 6-96 16,23 9-2017-16,23-16-6697 16,26 33-3272-16,-55-53 10434 15</inkml:trace>
  <inkml:trace contextRef="#ctx0" brushRef="#br0" timeOffset="86266.81">3784 16400 1984 0,'-33'-9'624'0,"-32"-11"-152"0,4 5 160 0,4 1-216 15,5-2-184-15,-1-3-120 16,0-4-32 0,-1-3-40-16,-2-13 297 15,8-12 431-15,-13-4 488 16,61 55-1256-16,-53-55 1840 0,13-5-391 15,22-2-137-15,10-8-512 16,11-15 88-16,25-5-424 16,29 5-328-16,19 2-56 15,20-5 73-15,16-4-274 16,12-6-55-16,20 9 120 16,93-9 168-1,-63 48 305-15,13 5-105 16,14-5 40-16,15-1 104 15,17 7-352-15,1-2-296 16,16-3 240-16,7 15-104 16,0 5-176-16,6 14 896 15,11-5-208-15,13-19-40 16,7 7-72-16,-3 2-48 16,22 14 480-16,-2-13-47 15,-4 3 615-15,-4 2-416 16,-3 7-1024-1,1 15 520-15,-28 6-96 16,3 16-40-16,-19 0-416 16,-7 5 160-16,-22 16 40 15,-12 1-128-15,-17 9 176 16,-19-4-296-16,-7 12 176 16,-22-20-1000-16,-13 11 1032 15,-21-3 48 1,-13-2-152-16,-21-1 104 0,-14 6 32 15,-24 10 208 1,7-13-24-16,-25 6-64 16,0 1-160-16,-12 15 72 15,-12 2-120-15,-5-4 288 16,-14-3-272-16,-13 1 24 16,-8 2 104-16,-6-2-104 15,-3-3 248 1,-17 7-400-16,2-11 704 0,-21-3-432 15,-6-16 72 1,-10 6 65-16,-21 7-410 16,-12-10 185-16,-20 0-48 15,-8-12 193-15,-6-1 151 16,-11-5 72-16,41-12-152 16,-104 15-176-1,30-7 120-15,44-9-128 0,-83 6 184 16,-9-7 192-16,-17-4-480 15,-17-1-120-15,-12 4-72 16,-10-3-88-16,-14 3 280 16,6-3 248-1,-14-5-112-15,10 2-512 16,-4-2 520-16,-10 3 112 16,14-3-40-16,-9 4 480 15,15-2-768-15,22-3 664 16,13 0-72-16,7 2-48 15,17 2-184 1,85 1-192-16,13-5-384 0,-37 0 424 16,15 0 128-1,22-4-496-15,29-6-544 16,33 0-864-16,44 0-1857 16,5-4-2232-16,35 4-2705 15,11 0 2809-15,15-10 3841 16</inkml:trace>
  <inkml:trace contextRef="#ctx0" brushRef="#br0" timeOffset="99306.71">9806 16444 1784 0,'-4'-50'32'0,"17"-53"136"0,2 41 40 15,7 17 24 1,-8 3-56-16,12 6 216 16,-5 11-72-16,-2 10-256 15,15 11-160-15,-10 15-96 16,26 32-624-16,1 11 80 15,-21-21-792-15</inkml:trace>
  <inkml:trace contextRef="#ctx0" brushRef="#br0" timeOffset="106454.6">20587 15827 2240 0,'-6'3'2104'0,"-45"18"1769"0,9 4-536 16,-3-6 1816-16,2-9-1904 15,4-3-1057-15,12-7-471 16,4 0-913-1,6-15-416-15,7-32-440 0,9-17 144 16,26-21 320 0,-25 85-416-16,37-101 232 0,15-14-256 15,15 8 216-15,11-4-72 0,11 14 248 16,10 13-168 0,17 40 496-16,-1 26-224 15,1 31 121-15,-12 21-201 16,-3 29-168-16,-14 13 64 15,-36 14 8-15,-35 0 136 16,-24 13 88-16,-48 2-144 16,-34 11-104-16,-14-22-344 15,-13-10 1224-15,4-25-647 16,11-26-505 0,15-13-73-16,18-21-735 15,19-27-160-15,26-13-800 16,21-3-2913-16,24-10-2681 15,32 14-2336-15,25 2 4049 16,-5 0 3897-16</inkml:trace>
  <inkml:trace contextRef="#ctx0" brushRef="#br0" timeOffset="106725.37">21500 15455 8545 0,'-32'0'6490'0,"-27"-6"-3482"0,38 1 57 0,14-2 368 16,4 7-1889-16,10 0-992 15,33 8 32-15,17 1-440 16,35-4-112-1,18-11-264-15,20-7-168 16,2 8-1360-16,-132 5 1760 0,119-5-4105 16,-10 7-4441-16,-5 1-1048 15,-59-1 6842-15</inkml:trace>
  <inkml:trace contextRef="#ctx0" brushRef="#br0" timeOffset="107144.37">23125 15544 7705 0,'-40'3'6978'0,"-48"7"-4394"16,44-3-1063-16,6-19 1015 15,4-6-1304-15,10-7-536 16,14-5-415-16,9-4-273 15,17-6-120 1,22-28 168-16,12-17 56 16,6 2 24-16,-56 83-136 0,69-78 176 15,0 24-56-15,15 21-48 16,1 18 920-16,0 13-328 16,-5 19 72-16,-10 27 136 15,-23 37-352-15,-5 18 361 16,-33-6-41-16,-15-2-48 15,-55-9-240-15,-19 0-168 16,-18-3 56-16,-8-29-32 16,3-12-184-1,5-23-360-15,7-13-648 16,1-27 64-16,16-20-688 16,13-1-2337-16,29-20-4105 15,13-5-5289-15,14-27 8523 16</inkml:trace>
  <inkml:trace contextRef="#ctx0" brushRef="#br0" timeOffset="108281.85">22732 15610 1680 0,'5'0'8'0,"41"0"24"16,9 1-64-16,-9 1 16 16,-4 1 64-16,-2 6 56 15,-16 7 592-15,-5-7 528 16,-4-4 377-1,-9 5 487-15,-6-9 777 16,0 4-49-16,0-5-2816 0,-9 5 2641 16,-11 10-649-16,-9-10 1 15,-11-7-185-15,-1-12-56 16,-3 4-319-16,-1-14-305 16,5-12-208-16,0-1-120 15,16-29-79-15,0-11-345 16,13-28-184-16,13-2-112 15,22 14 8 1,12 1 120-16,13 12 0 16,13 14 16-16,22 21-96 15,10 10 384-15,4 34-88 16,5 17 72-16,-5 42-448 16,-2 20 0-16,-6 7 240 15,-21 23 280-15,-37 8-384 16,-23-1 160-16,-31-4-295 15,-42-8-49-15,-31-18 0 16,-9-11 0-16,-10-18 0 16,0-27 0-1,2-14 0-15,7-24 0 16,20-36 0-16,12-6-1665 16,12-10-1560-16,13 11-2208 15,17 9-3537-15,7 5-1040 16,-5 8 6554-16</inkml:trace>
  <inkml:trace contextRef="#ctx0" brushRef="#br0" timeOffset="108555.01">21946 15547 9770 0,'-34'0'4361'0,"28"-3"-2585"0,12-18 2345 0,20 15-1817 15,33-17-871 1,13 12-489-16,23-7-352 16,16-7-304-16,1 0-368 15,-13 2-1200-15,-25 12-2257 16,-24 3-3913-16,-50 8 7450 0,13 13-9434 15,-15-2 5634-15</inkml:trace>
  <inkml:trace contextRef="#ctx0" brushRef="#br0" timeOffset="109999.43">20310 16242 2888 0,'-39'-22'888'0,"-41"-8"-368"0,34-6 209 16,-6-22 1183-16,-4-5-224 16,8-2-551-16,3-18-473 15,15-20 88-15,7-20-48 16,14-8-80-16,7-10-312 15,20-11 16-15,-18 152-328 16,38-147 512-16,38 17 185 0,25-11 623 16,45-11 424-16,48 7-399 15,32 24-369 1,48-4-256-16,26 37-456 16,35 12-488-16,15 35-104 15,12 43 296-15,-2 33 120 16,-22 26-152-16,-44 44 320 15,-28 45 40-15,-45 13 152 16,-49 15-16-16,-52-5-88 16,-60 0 384-16,-48 30 65 15,-58-16 247-15,-42 9-552 16,-50-11 360-16,-39-17-120 16,-51-22-32-1,-39-9 233-15,-51-24-321 16,-16-31 120-16,1-31-792 15,33-11-208-15,13-32 560 16,25-31 16-16,27-28-304 16,28-25-1112-16,24-14-1433 15,35-18-1088-15,29-5-1528 16,23 25-3297-16,24 21 1961 16,21 26 4129-16</inkml:trace>
  <inkml:trace contextRef="#ctx0" brushRef="#br0" timeOffset="111718.81">20462 16027 2792 0,'0'0'0'0,"-21"-13"1264"0,2 3-503 0,11-19 1751 16,-8-13 201-16,5-11-1097 15,4-24-312-15,7-12-23 16,10-29-153-16,25-3-248 15,22-1-352-15,10 21-88 16,-67 101-440-16,77-83 224 0,13 10 216 16,4 31 24-16,11 22 33 15,-9 24 15 1,-5 46 40-16,-4 32 296 16,-13 14 0-16,-29 6-264 15,-18 5 8-15,-29 1 201 16,-43 9-41-16,-20-19-48 15,-25-1 336-15,-24-31 928 16,-10-19-735-16,-4-22-601 16,3-20-160-16,16-30 136 15,21-25-384 1,27-31-824-16,33-43 408 0,28-29 480 16,47-7-120-1,11 30-400-15,11 33 160 16,1 49-56-16,9 12-32 15,4 12 200-15,4 34 16 16,-1 20 24-16,-34 35 24 16,17 46-248-16,-53-42 136 15,-5 28 96-15,-22-13 176 16,-50 14-192-16,-11-9-248 16,-34 4 728-16,-18-33-48 15,-1-17 553 1,16-29-1057-16,22-21 0 15,23-28 0-15,24-41-137 16,26-21 274-16,30-28-514 16,43-11-639-16,21 7 280 15,12 33 320-15,4 17 176 16,0 41 208-16,5 17-16 16,-3 33 24-16,-18 42 40 15,-19 2 272-15,-24 23-416 16,-29 6 376-1,-13 8-144-15,-38 2 208 16,-13-17 184-16,-16-9 16 16,-16-16-304-16,-5-24 40 15,17-16-312-15,26-27 352 16,23-11-352-16,10-31 72 16,9-16-304-1,30-20-136-15,23-6-64 0,14 21-248 16,13 22 248-1,5 14 176-15,8 0 168 16,2 21 96-16,-10 12 104 16,-11 14-48-16,-17 34-176 15,-23 25 312-15,-18-7-88 16,-14-9 96-16,-26 11-88 16,-31 1 192-16,-9 3 16 15,-19-23 176-15,2-7 40 16,-7-13-200-16,22-18-528 15,25-16 296 1,18-23 88-16,15-3-416 16,18-18-16-16,27 1-280 15,27-23-8-15,3 21 168 16,5 15 128-16,-3 13 192 16,-2 23-144-16,-17 7 232 15,-18 16-64-15,-5 0 280 16,-15 7-160-16,-9 2-128 15,-11 15-48 1,0-15-497-16,11 4-3231 16,3-5-4770-16,17 5-2609 15,12-9 8883-15,-22-20 600 16</inkml:trace>
  <inkml:trace contextRef="#ctx0" brushRef="#br0" timeOffset="112325.69">23125 15494 4280 0,'0'0'0'0,"-69"-14"3273"0,29-6-992 0,13-15 815 16,6 3-1255-16,8 0-809 15,11-4-704-15,41-22-376 16,10 19 8-16,17-10 192 15,8 6-64-15,1 22 120 16,-75 21-208-16,66-14 648 0,-16 27 416 16,-12 18 89-16,-23 9-1 15,-18 13-128 1,-29 11 80-16,-12 6 25 16,-17-12 23-16,2-5-208 15,-12-23-232-15,12-1-280 16,0-14 184-16,28-10-376 15,9-15-64-15,15-8-264 16,12-17-160-16,32-11 392 16,6-2-304-16,7-20 144 15,-10 28-56-15,0 7-128 16,-16 20 288-16,-12 5-24 16,-12 8-64-16,-4 8-112 15,-17 13-560 1,-4 28-1136-16,4-19-2049 15,2 21-3825-15,-2 2-1896 16,-10-20 5746-16</inkml:trace>
  <inkml:trace contextRef="#ctx0" brushRef="#br0" timeOffset="113204.09">20534 17047 3064 0,'-6'-10'1584'0,"-10"-25"729"0,13-4 1632 15,-2 13-929-15,-5 3-1039 16,-4 4-217-16,-2 13-543 16,-7 2-377-16,-5 13 16 15,-11 23 272 1,-1 5 544-16,0 1-463 16,40-38-1209-16,-35 46 1096 0,10 2-568 15,11-9 24-15,6 5 424 16,16-3-856-16,18-11 72 15,15-11-376-15,25-10 160 16,3-5 184-16,3-14-248 16,1-22 72-16,-13-9-352 15,-13-4 312 1,-7-3 104-16,-33-20-296 16,-7 9-112-16,-18 5-592 15,-21 4 488-15,-4-6-272 16,0 28-152-16,-1 20-865 15,4 13-1111-15,0 28-809 16,21-1-2464-16,11 20-337 16,8-16 3514-16</inkml:trace>
  <inkml:trace contextRef="#ctx0" brushRef="#br0" timeOffset="113720.81">23106 16654 4729 0,'-5'-17'2984'0,"-6"-13"-1231"0,11 9 711 0,14 7 945 0,-1 10-929 16,-4 7-607-16,-1 12 543 15,-4 34-559-15,-4 7-1161 16,-4 7 0-1,3-1-472-15,-2-8-176 16,3-54-48-16,4 55-112 0,0-12-856 16,2 7-1889-16,4-21-3048 15,15-11-4777-15,7-12 5585 16</inkml:trace>
  <inkml:trace contextRef="#ctx0" brushRef="#br0" timeOffset="114482.17">26556 15337 2648 0,'0'0'0'0,"-42"-40"2809"0,2 12-1169 0,9 11 2161 16,-10-12-568 0,-3 19-1233-16,-15 10-264 0,0 20-295 15,3 11-65 1,-7 17-160-16,9 17-216 16,4 1 305-16,50-66-1305 15,-35 75 1240-15,9 7-560 0,19-1-240 16,12-9-192-16,34-3-72 15,12-23-24-15,13-14 592 16,32-15-543-16,14-10 111 16,2-14-472-16,-8-43-257 15,-9-16-55 1,-18-16 664-16,-28-6-552 16,-31-1 144-16,-15-3-136 15,-16-1-248-15,-33-2-264 16,-15 12 32-16,-5 29-89 15,4 45-1207-15,4 13-873 16,11 35-2112-16,23 1-448 16,7 37-336-16,15-61 4209 15</inkml:trace>
  <inkml:trace contextRef="#ctx0" brushRef="#br0" timeOffset="114784.92">27234 15420 5161 0,'-30'-16'2384'0,"-95"-11"2401"0,56 27-1688 0,35 0 272 0,8 0-1497 16,18 0-768-16,16-6-744 16,26 7-360-16,35 3 32 15,26 13-144-15,25-5 80 16,10-1-264-16,-130-11 296 16,127 9-1816-16,-9 1-2817 0,-2 8-3161 15,-2-2 2089 1,-92-10 3937-16</inkml:trace>
  <inkml:trace contextRef="#ctx0" brushRef="#br0" timeOffset="115202.34">28404 15666 4616 0,'-13'-5'1809'0,"-31"-10"2256"0,17 0-1577 16,8-5-495-16,4-9-1033 15,1-14-304-15,4 1-128 16,9-6-80-16,17 4-288 16,19 2-160-16,5-9-48 15,18-12 160-15,-58 63-112 16,54-39 248-16,-9 18-144 0,13 16-40 15,-5 6 360 1,-5 32 241-16,-9 13 591 16,-17 0 256-16,-6 22-344 15,-14 2-71-15,-18 5-17 16,-23-7-160-16,-25-14-208 16,-11 7-560-16,4-29 144 15,-7-15-592-15,13-9 112 16,16-8-136-16,7-20-984 15,29 1-1857-15,7-30-2024 16,28 7-3473 0,28 9 2209-16,-20 23 4529 0</inkml:trace>
  <inkml:trace contextRef="#ctx0" brushRef="#br0" timeOffset="115468.17">28936 15671 7465 0,'-43'-43'5737'0,"12"25"-3712"0,26 10 695 0,5 8-1479 0,12 13 39 0,17 33-408 16,11 8-144-16,8 29-184 15,5-6 120-15,3 7-343 16,-8 10-818 0,10 2-1575-16,-58-96 2072 0,48 106-6305 0,-2 0-3754 15,-10-33 5403-15</inkml:trace>
  <inkml:trace contextRef="#ctx0" brushRef="#br0" timeOffset="115816">29191 17026 8825 0,'-38'-8'4617'0,"-39"-14"-1112"0,43-16-168 16,11 0-1761 0,15-2-1000-16,16-22-192 15,42 1-248-15,14-6-48 16,17 7-408-16,8 13 240 15,0 30 288-15,-6 9-192 16,-83 8-16-16,77 4-184 0,-11 26-160 16,-15 8 832-16,-29 2 361 15,-12 17 215-15,-20-12-208 16,-30 4-376 0,-27 14 296-16,-15-22 296 0,-24-13-79 15,-12-3-929 1,4-16-160-16,0-5-1185 15,3-12-2815-15,-1-7-5074 16,-8-34-2193-16,12 0 8395 16</inkml:trace>
  <inkml:trace contextRef="#ctx0" brushRef="#br0" timeOffset="116428.65">26160 16356 6113 0,'0'0'0'0,"-28"-21"4985"0,36 7-4825 0,45-14 1992 16,-1 12-143-16,13 10-289 16,-2 7-992-16,-4 24-504 15,-17 15-144-15,-20 9 240 16,-10 11-320-16,-16 0 88 15,4-60-88-15,-40 61 145 16,-14-3-89-16,-7-3 504 16,-5-3 592-16,5-11-288 15,15 1 64-15,14-13-264 16,12-3-103-16,19-2-201 16,22-4-392-16,36-15-521 15,22-9 105-15,25-21-1624 16,23-10-2401-16,12-7-3265 15,23-14 1393-15,-37 6 4145 16</inkml:trace>
  <inkml:trace contextRef="#ctx0" brushRef="#br0" timeOffset="116827.69">28028 16068 8601 0,'0'0'0'0,"-16"-2"6378"16,8-2-4506-16,8 4-1872 15,5 11 4961-15,1 9-3385 16,-2 3-727-16,-1 5-313 16,-3 2-432-1,0-5-120-15,-7 16-264 16,-4-19 176-16,11-22 104 0,-18 37-48 16,-2-4-400-16,-1-19-88 15,10 5-281-15,1-17 617 16,8 2 128-16,6-3-168 15,21 1-40-15,10 4-208 16,9 0 368-16,1 8 344 16,1 5-192-16,-14 1-8 15,-12-1-240-15,-14 6 536 16,-9 4 16 0,-18 7 120-16,-22-7 40 15,2 3-352-15,-3-4 281 16,3-1-425-16,13 7-73 15,5-15-727-15,10 2-3817 16,12-2-3424-16,28-7 647 16,-8-9 4858-16</inkml:trace>
  <inkml:trace contextRef="#ctx0" brushRef="#br0" timeOffset="117067.23">28476 16895 5785 0,'0'0'0'0,"-21"9"4785"0,14 6-2233 16,3-1 873-16,-9 16-656 16,-8-1-545-16,-6 0-920 15,3 5-519-15,1 6 79 16,15-24-680 0,-2 12 320-16,9-9-408 15,1-19-96-15,11 19-72 0,4-9 264 16,42 5-640-16,-17-8 48 15,23-2-1569-15,9-2-3304 16,5-8-4617-16,-1-23 4289 16,-62 26 3793-16</inkml:trace>
  <inkml:trace contextRef="#ctx0" brushRef="#br0" timeOffset="117249.19">28843 16919 10410 0,'-19'1'2888'15,"-60"52"1113"-15,33 12-1048 16,14 4-1393-16,8 7-1432 16,11 7-560-16,6-2-1912 15,1-8-3410-15,1-4-3464 16,-1-22 5034-16</inkml:trace>
  <inkml:trace contextRef="#ctx0" brushRef="#br0" timeOffset="118282.33">15137 4319 3248 0,'-30'-5'392'0,"-107"-49"640"0,23 15 89 15,25-13-57-15,15-23-392 0,11-18-232 16,15-27-56 0,27-19-104-16,18-22 56 15,50-26 8-15,41-16 89 16,50 15 359-16,-138 188-792 0,178-182 1544 15,21 28 128-15,28 25-687 16,24 17-313-16,-1 29 64 16,16 48-144-16,-32 26-320 15,-30 70 280-15,-48 26 104 16,-30 53-312-16,-29 38-296 16,-24 31-176-1,-33-2 88-15,-30-8 24 16,-42-16 136-16,-50-28 129 15,-37-16 511-15,-33-11 200 16,-34-11 80-16,-37-24-136 16,-14-25-104-16,-9-37-359 15,17-22-81-15,14-30-352 16,29-23-56-16,34-20-921 16,25-21-1647-1,32-17-1817-15,44 1-1256 16,22 31-313-16,24 31 1698 0</inkml:trace>
  <inkml:trace contextRef="#ctx0" brushRef="#br0" timeOffset="120327.69">15270 4078 8417 0,'-24'-91'2425'0,"19"40"-2233"0,13 49-208 0,21 38 32 16,10 46 392-16,4 30 8 15,10 31-360 1,5 24 80-16,-13 9 96 15,0 5 432-15,-4 25 248 16,-41-206-912-16,37 221 841 0,8 28 191 16,-3 22-80-16,4 20-416 15,-6 3 72-15,5 10-176 16,2 2 49-16,6 22-281 16,-12-3-24-16,14 7-256 15,-15 4-48-15,-3 3 168 16,0 14 104-1,-13-5-16-15,-18-20 216 16,1-5 184-16,-9 2 288 16,-19 16-32-16,-19-8-112 15,-19-10-216-15,-9-2-200 16,1-17 97-16,-8-16-113 16,-1-4-240-16,-2-19 328 15,1-25-1089-15,0-15-151 16,-2-28 720-16,5-5 600 15,-3-32 473 1,5-28-353-16,-2-19-440 16,2 9 520-16,-2-19-200 15,-11-24-96-15,5-14-104 16,-6-3-432-16,-11-1 264 16,3-9 424-16,-10 5 240 15,-7-25-784-15,0 1-576 16,4-12 568-1,-6-3 304-15,-5 2 64 16,-4-1-128-16,6 16-296 16,4-20 8-16,-3 14 120 15,2-15 208-15,-5 5 32 16,18 2-128-16,-7 17 112 16,10-4-168-16,-4-9 40 15,5 0-80-15,8-5 40 16,8 24-128-16,1-25 216 15,20 17-80-15,3-6-160 16,14 7 192 0,11-17-136-16,9-2-224 15,1 0-32-15,12-1-784 16,1-12-768-16,3-4-529 16,5 1-1192-16,0-17-1256 15,11-21 120-15,7-19 1264 16,18-37 809-16,6-17 1952 15,1-13 736-15,-4-3 96 16,-12 10 96-16,-7 5 416 16,-1 22 504-16,0 29 545 15,-8 22-153 1,4 9 1192-16,-3 16 49 16,-8-6-744-16,-4 27-745 15,0 12 152-15,-2 17 40 16,-12 8-439-16,-4 16-337 15,-8 7-192-15,-12 15-152 16,-17 8 672-16,-7 12-1496 16,-4 8 688-1,-1-8-16-15,1 11 216 0,11-31-16 16,17-8-136 0,15-12-304-16,14-13-88 15,14-2-24-15,35-9 16 16,22-15-376-16,39-11-400 15,36-8-520-15,21-6-977 16,16 4-3024-16,21 1-2977 16,-1 0 5650-16,-150-5 1776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07T05:48:37.2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1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1" timeString="2024-05-07T05:48:54.562"/>
    </inkml:context>
  </inkml:definitions>
  <inkml:trace contextRef="#ctx0" brushRef="#br0">3037 9800 1336 0,'-19'6'672'0,"-6"-2"552"15,8-2 801-15,6 0 191 16,7-2-303-16,8 1-489 15,-4-1-1424-15,0 3 2736 16,0 2-1263-16,-4 6-361 16,12 19-152-16,-3 17-120 15,-3 19-184 1,-4 16 65-16,-1 12-105 16,3 8-16-16,-2-5-176 15,2-17 40-15,10-17-224 16,4-18 104-16,12-6-64 15,-11-14 96-15,12-6-232 16,19-10-120-16,-1-5 0 16,5-12-32-16,-7-12-104 15,2-8 16-15,5-8-192 16,-7 2-104 0,-12-3-816-16,-15 10-1689 15,8 3-1584-15,-19-14-1472 16,1-3 1056-16,-6-15 2921 15,-2 24 1448-15</inkml:trace>
  <inkml:trace contextRef="#ctx0" brushRef="#br0" timeOffset="180.39">3325 9860 928 0,'-9'0'760'0,"-22"0"1448"16,11 3 1249-16,2 12-520 16,3 15-969-16,4 19-480 15,11 15 73 1,2 18-225-16,11 11-824 15,11 1-392-15,-5 3-144 16,3-8-480-16,-22-89 504 0,44 78-2208 16,-6-28-2577-16,2-8-1505 15,10-17 2834-15</inkml:trace>
  <inkml:trace contextRef="#ctx0" brushRef="#br0" timeOffset="528.29">3800 10352 2696 0,'-6'0'1624'0,"-9"7"-607"0,15-2 2071 15,26-10-647-15,14-21-769 16,11-17-440-16,10-4-335 16,4 0-401-16,-1 3-232 15,-26 0-168-15,-10 10-16 16,-19 14 112-1,-9 20-192-15,0-15 144 0,-19 11-40 16,-20 4-160-16,-15 16-48 16,-2 28 40-16,8 23 96 15,-1 18 136-15,8 16 448 16,10-22 24-16,12-6 472 16,1 10-183-16,14-14-593 15,13-4-240-15,30-26-120 16,12-24-384-1,7-19-1657-15,17-33-2776 16,15-17-2360-16,1-22 3008 16,-52 32 3185-16</inkml:trace>
  <inkml:trace contextRef="#ctx0" brushRef="#br0" timeOffset="680.47">4400 9992 3640 0,'-19'0'2833'0,"-13"19"80"0,21-9 1343 15,6-1-2423 1,10-8-1337-16,30-3-352 16,21-27-104-16,15-9-216 15,6 2-1825-15,8 3-4568 16,-7 14 472-16,-59 14 4793 0</inkml:trace>
  <inkml:trace contextRef="#ctx0" brushRef="#br0" timeOffset="1585.26">5313 9845 1352 0,'0'-6'248'0,"6"-19"1120"0,9-4 1561 15,-6-9 375-15,1 21 241 16,-2 2-472-16,-5 11-521 16,-3 0-351-16,0 4-2201 15,-1 4 2768 1,-6 25-2127-16,-9 15-153 15,16-44-488-15,-40 71 280 0,-7 12-128 16,-12 0-48-16,11-5 200 16,-10-9-152-16,17-16 120 15,5-2-144-15,19-31 152 16,12 3-200-16,8-5-80 16,16 7 24-16,10 4 256 15,13 1-416 1,11-7 216-16,6-2-24 15,10 1 136-15,-3-8-104 16,-12-7-16 0,-7-5-120-16,-12-2-160 0,-9 0-1032 15,-2-2-1473-15,-6-5-2696 16,-6-9-3177-16,-7-20 1857 16,-18-7 4793-16</inkml:trace>
  <inkml:trace contextRef="#ctx0" brushRef="#br0" timeOffset="1768.98">5297 10089 4344 0,'-15'0'1721'0,"-18"7"2512"16,23-2-609-16,15-5-1135 15,20 0-273-15,25 0-511 16,14-2-169-16,25-11-536 16,23-14-576-16,15 2-199 15,-2-3-297-15,-16 12-729 16,-109 16 801-16,96-4-3344 0,-14 8-3306 15,-20 17-2040-15,-26-3 4738 16</inkml:trace>
  <inkml:trace contextRef="#ctx0" brushRef="#br0" timeOffset="2346.46">6736 9460 2752 0,'-5'-14'1432'16,"3"-2"1537"-16,0-2 1448 16,1 3-848-1,1 12-665-15,0 3-2904 16,-3 8 4481-16,-4 35-3032 16,1 13 175-16,3 23-88 15,-9 19-359-15,12-98-1177 16,-8 117 776-16,-3 10-200 0,0-13-128 15,9-22-64-15,1-15-432 16,7-17-128-16,7-17 168 16,3-12-352-16,-2-12-800 15,4-13-673-15,-5-6-783 16,0-16-385 0,-5-19 224-16,-8-28 25 15,-3 4 199-15,-4-5 1009 16,2 10 1168-16,5 11 512 15,-3 24 560-15,3 0 416 16,0 9 49-16,7 0-297 16,9-2-400-1,11-6-336-15,15-15-288 0,9-3-448 16,2-7-2569-16,-7-17-2760 16,-2 0 2152-1,-1-22 1609-15</inkml:trace>
  <inkml:trace contextRef="#ctx0" brushRef="#br0" timeOffset="2540.87">7148 9254 2504 0,'-2'-4'1208'0,"-9"-2"2793"16,0 6 1328-16,1 13-1496 15,-4 30-712-15,-2 29-793 16,3 12-175-16,-3 21 431 16,-2 5-695-16,15 6-817 15,1-3-608 1,13-17-400-16,-11-96-64 0,31 83 16 15,-5-20 16-15,1-14-512 16,-9-12-976-16,1-6-1465 16,5-5-2904-16,5-11-3769 15,-12-10 1800-15,-7-7 5274 16</inkml:trace>
  <inkml:trace contextRef="#ctx0" brushRef="#br0" timeOffset="3241.05">7708 9824 5137 0,'0'0'0'0,"-39"0"4208"0,20 1 457 0,-2-3-320 16,-3-2-1504-16,1 4-721 15,6 0-607-15,-4 6-529 16,-2 8-280-16,7-4-352 16,8 5-168-1,7-6-104-15,1-9-80 0,0 14 24 16,9 2-8-16,7-2-64 16,12-2-40-16,-3 3 168 15,14 2-16-15,-1 2-112 16,4 3 40-16,-7 5-80 15,-9-1 176-15,-12 0 32 16,-7 13 32-16,-7-2 384 16,-16-1-175-16,-15-3 55 15,4 6-248 1,-13-12-200-16,1-6-120 16,11-10-1529-16,7-5-3168 15,8-8-5609-15,7-11 1120 16,2 9 7066-16</inkml:trace>
  <inkml:trace contextRef="#ctx0" brushRef="#br0" timeOffset="5346.84">3582 10069 768 0,'-5'-5'72'0,"-38"-30"32"0,6-8-48 16,5-4 8-16,13 1-16 16,-7-33 24-16,0-30 48 15,15 40-32-15,6-21-56 16,2 0 152-16,6-8 32 16,21-6 16-16,-24 104-232 15,47-107 272-15,12 2 96 0,15 2-80 16,11 2-8-1,53-30 104-15,-5 46-40 16,-14 19 88-16,14 17-264 16,0 33 25-16,-5 12-73 15,-2 29-24-15,-9 27-8 16,-8 22-144-16,-24 19 112 16,-23 11-120-16,-26 5 112 15,-24 3 120-15,-23 10 136 16,-43 5-64-16,-17 0-72 15,-16-10 504 1,-23-13-88-16,-14-10 56 0,-12-18 8 16,4-25-112-1,-7-31-432-15,22-14-176 16,11-31-192-16,26-1-608 16,16-24-1384-16,-17-23-473 15,11-16 673-15,22 21 1176 16</inkml:trace>
  <inkml:trace contextRef="#ctx0" brushRef="#br0" timeOffset="12208.85">11868 9830 3352 0,'-13'-2'248'0,"-7"-6"712"16,-5 2 513-16,0 6 95 16,-4 0 345-16,0 1 383 15,10-1-192-15,9-3-607 16,5 0-393-16,5 0-184 16,4-1-256-16,2 1-136 15,-6 3-528-15,16 0 593 16,11 5-121-16,18-2-168 15,11 0-96-15,5 5 232 16,2-7 120-16,15 0-248 16,7 3 112-16,7-3 24 15,-20-1 32-15,50 0 569 16,-55 0-809-16,22 3 152 16,-1-2 8-16,-6 0-200 15,6 4-48 1,-13-1 128-16,-14 0-56 15,-10 1-64-15,-7-3 24 16,-9 3-176-16,-9 5 200 16,-9-6 64-16,1-3-152 15,-12 2 96-15,1-3 24 16,-4 1-16-16,-3 0-8 16,3-1 0-16,-3 0-216 15,0 0 0-15,0 0 0 16,0 0 0-16,0 0 465 15,0 0-930-15,0 0 465 16,0 0 0 0,0 0 0-16,3 0 441 15,-3 0-441-15,0 0 0 16,5 0-1969-16,-5-2-1848 16,7-2-5809-16,-4 4-384 15,-3-5 7386-15</inkml:trace>
  <inkml:trace contextRef="#ctx1" brushRef="#br0">28827 14944 0,'0'0'0,"0"0"0,0 0 0,0 0 63,0 0-16,0 0 0</inkml:trace>
  <inkml:trace contextRef="#ctx0" brushRef="#br0" timeOffset="18597.52">19736 10099 3440 0,'-16'0'816'0,"6"0"-279"0,10-4 479 16,10 0 608-1,9 4 176-15,16 0 369 16,10-7-425-16,13 7-439 16,17 0 111-16,15 2-160 15,14 3-56-15,15 0-23 16,-119-5-1177-16,125 7 1048 0,3-2-320 15,-1 2 216-15,11-4 0 16,-2-3 113-16,-1 0-617 16,-11-3-8-16,-7 3 152 15,-8 2 72 1,-19 3-232-16,-18 1-160 16,-11 3-144-16,-20-3 72 15,-20-1 56-15,5 3 120 16,-16-7-191-16,-10-1-177 15,0 1 312-15,-2-1-24 16,-3 0-224-16,-4 0-88 16,-1 0-80-16,2 0-16 15,-5 0-553 1,0 0-911-16,2 0-1761 16,3 0-3120-16,8 0 6465 15,3-10-16467-15</inkml:trace>
  <inkml:trace contextRef="#ctx0" brushRef="#br0" timeOffset="27034.61">28318 9909 3224 0,'-51'-16'2281'0,"35"6"-593"15,7 0 849-15,2 0-345 16,1 7-328 0,6-8-311-16,13 1-89 15,17-4-24 1,-9 3-423-16,21-8 495 0,20 4-424 15,-3-5 32-15,-2 11-479 16,7-2 79-16,-3 6-184 16,3-3-48-16,-5 6-128 15,-1 2-152-15,-18 0 48 16,-5 0 72 0,-28 0-96-16,-4 0 200 15,-6 0 8-15,-28 1-256 16,-22 10-80-16,-17 7-16 15,-12 4-168-15,3-7 192 16,9-3-7-16,9-2 47 16,21 0-96-16,19 0-72 15,6-5 208-15,11-5-120 16,4 0-72-16,6 0 288 16,23-5-232-1,-2-6-32-15,23-5-64 16,6-11-16-16,-1-2 40 15,6 5-1697-15,-12 7-3320 16,17 9-6225-16,-7 8 3176 16,-44 0 5330-16</inkml:trace>
  <inkml:trace contextRef="#ctx0" brushRef="#br0" timeOffset="27607.8">29581 9774 3184 0,'-27'0'1176'0,"-14"-4"297"0,19-1 1175 16,-5 0 521-16,4 0-448 16,10 2-553-16,9 3-488 15,2 0-703-15,8-2-169 16,12-8 16-16,8 2-136 16,9 2 72-16,-35 6-760 15,47-6 512-15,4-4-56 0,2-4 1 16,-10 6-121-16,-3 2-224 15,-11 2 56 1,-18 4-184-16,-11 0 16 16,-13 10 384-16,-30 12-256 15,-13-6-40-15,-5 3 128 16,-5-7-136-16,25-1 232 16,2-4 104-16,21-2-144 15,4-3 168-15,12-2-304 16,2 0-136-16,13 2 376 15,15-1-344-15,7-1-40 16,0-3 88 0,13-4 128-16,-22 4-96 15,11-9-120-15,14 7 160 16,-25-3-368-16,-1 1-336 16,-12 4-2000-16,-6 3-1897 15,-4 8-7642-15,-5 4 7026 16,-6-1 2281-16</inkml:trace>
  <inkml:trace contextRef="#ctx0" brushRef="#br0" timeOffset="29831.67">29095 9621 2552 0,'-8'0'-32'0,"-13"0"64"0,0 0 16 0,7 0 232 16,-2 0 128-16,1 0 72 16,2 0 336-16,4 0 233 15,-1-3 103-15,-3-5 152 16,-3 1-128-16,2-3-151 16,14 10-1025-16,-19-16 1056 15,-2 3 8-15,-2-6-48 0,-4 0-199 16,-2-16-137-1,5 10-256-15,2-11 136 16,2-5 80-16,6-3 232 16,4-8-264-16,7 1-128 15,6-4 33-15,10 10 31 16,3-8 56-16,21 6-8 16,-2 5-144-16,9 4-32 15,5 4-152-15,11 7 128 16,9 6-160-16,6 9-8 15,5 12-152 1,0 15 40-16,-3 16-120 16,-11 8 505-16,-14-2-281 15,-14 15 160-15,-24-5 16 16,-7 12 160-16,-14 4 96 16,-21-4-160-16,-16 0-64 15,-17-6-256-15,-8-8 272 16,-1-16-40-16,-2-5-152 15,7-9 73 1,-4-10-217-16,9-5-217 16,11-10-7-16,16-4-560 15,1 1-1024-15,14 3-2385 16,8-1-4337-16,9 5-776 16,1-3 5362-16</inkml:trace>
  <inkml:trace contextRef="#ctx0" brushRef="#br0" timeOffset="37983.19">3973 16724 1856 0,'-16'0'8'0,"-3"-6"64"0,-8 0 96 16,6-4 112-1,-9-4 328-15,10 4 200 16,-9-5 0-16,2-18-143 16,3 5-57-16,8-7 200 15,-2-1 16-15,7-23-224 16,11 59-600-16,-3-66 416 0,6-5-48 16,26-10 137-16,-8-3 375 15,8 10-304-15,11-13 16 16,16 32-224-1,-16 17-328-15,7-2-24 16,9 25 72-16,-8-6-56 16,18 12 16-16,-2 23 32 15,-5 36 144-15,-1 3 592 16,-2 18-464-16,-1 6 56 16,-14 11-23-16,-15 0 39 15,-8 0 96-15,-14-7-152 16,-13-6 40-16,-12-8 192 15,-16-5 272 1,-11-16-224-16,-8-4-272 16,-5-13-103-16,-6-14 111 15,-9-4 16-15,10-11-336 16,4-11 16-16,18-9-480 16,-7-4 264-16,14 0-793 15,7 4-2375-15,17 4-2562 16,8 6-135-16,-1-5 2921 15</inkml:trace>
  <inkml:trace contextRef="#ctx0" brushRef="#br0" timeOffset="41992.31">3439 16690 2376 0,'-9'0'-24'0,"-22"1"32"0,1 6 64 15,12-2 8-15,12-1 168 16,1-4 280-16,2 0 128 16,3-8 265-16,9-2 87 15,19-5 48-15,13 1-320 16,22 8 24-16,-63 6-760 15,61-4 768-15,11 7-295 16,5-1 135-16,13 6 136 16,4 8-288-16,41 13-32 15,-37-8 264-15,6 4-296 16,5 5-120-16,-4-8 72 16,-6 7-40-16,-4-14 177 15,-22-4-177-15,22-3 128 16,22-3-8-16,-54-4-368 15,9-1 296-15,-8-10-48 16,-11-3 24-16,-15 7-328 16,-17 0 56-1,-5 2 432-15,-9-2-80 16,-7-1 168-16,-10-3-336 16,-4-5-400-16,-14 10 312 15,6-5 216-15,-15-1-215 16,-14-2-273-16,-5 11 47 15,0 2 170-15,-18 5-186 16,0 10 362-16,-6-8-25 16,6 7-648-16,-1 3 424 15,4-4-32-15,4 4 120 16,-2-7 64 0,0-5-272-16,1-4 176 15,3-1 0-15,10 0 56 16,-8-2 8-16,15 2-504 15,2 0 368-15,22 0 0 16,-15 1 424-16,1 0-288 16,4 2-312-16,12-2 32 15,7 4 96-15,6-1-40 16,5-3-993 0,4 0-1647-16,28 0-2081 15,10-3-1521-15,18-33 3986 16,-38 16 344-16</inkml:trace>
  <inkml:trace contextRef="#ctx0" brushRef="#br0" timeOffset="42825.74">3013 13713 3056 0,'5'1'24'0,"9"3"-112"0,-4-4-8 16,-2 0 168-16,-10 3 56 16,-14 4-16-16,-27 1-32 15,3 4 152-15,-10 4 328 16,11-6-280-16,-4 0 417 16,-2 0 23-16,45-10-720 15,-50 8 944-15,-14-3-432 0,-5-4 184 16,8-5-152-16,2-13-256 15,19-21-144 1,-3-24-408-16,28-14-16 16,10-24 488-16,15-16 112 15,25-14 104-15,13-7 25 16,21 2-209-16,11 11 416 16,31-14 40-16,30 6 96 15,-48 83-360-15,0 19-160 16,7 17-160-16,-14 23-96 15,-7 35-88 1,-2 17-168-16,-14 28 88 16,-22 26 352-16,-26 39 304 15,-18 17-208-15,-23-5 104 16,-3-11 593-16,-13-8 407 16,-15-22 136-16,-11-24-247 15,-7-19-617-15,-18-19-120 16,-12-8-72-16,4-26 16 15,39-22-352-15,-9-3-96 16,-9-5-192-16,-7-28-392 16,7-11-1592-1,10-6-2545-15,28-10-2561 16,16-4 601-16</inkml:trace>
  <inkml:trace contextRef="#ctx0" brushRef="#br0" timeOffset="60919.83">10184 14946 2376 0,'-37'-10'48'0,"-38"5"360"0,27-2-176 16,6 1 128 0,10 6 280-16,19-4 273 15,11 4-465-15,31 0 8 16,31 5 200-16,26 4-264 15,30 12 72-15,17-8-168 16,-133-13-296-16,144 7 536 0,15 1 344 16,3-7 305-16,13 11-57 15,21 0-88-15,9 9 64 16,13-5-287 0,11-3-265-16,-2-11-80 15,3-2-56-15,1 0 32 16,2 4-200-16,-2-2-40 15,-13-5-184-15,-9-6 152 16,-20-5 440-16,-17 8-400 16,-12 2 152-16,-49 8 24 15,17 1-191 1,-13 5 199-16,-15-10-16 0,-15 4 24 16,-18-4-352-1,-23 6-96-15,-4 4 136 16,-13-2-96-16,-11 1 112 15,-10-8-184-15,-2-4-368 16,-4 8-705-16,-8-3-999 16,-4 4-1401-16,-10-6-1312 15,-2 2-256-15,-2 3 2305 16</inkml:trace>
  <inkml:trace contextRef="#ctx0" brushRef="#br0" timeOffset="62009.76">9865 16993 1944 0,'-32'-2'120'0,"-5"-6"-104"0,18 12-56 16,11-4 64-16,8 1-144 15,9 2 168-15,19-3 152 16,10-7-16-16,23-4 72 15,3-3 56-15,16-2 104 16,10-12-160-16,-90 28-256 16,101-29 568-16,0 8-23 0,10 5 7 15,9-2 160-15,13 12-272 16,-4 6-152 0,10 0 24-16,9 6-16 15,11 7 384-15,-1-5 8 16,8 5 105-16,8-7-345 15,-2 0 80-15,1 2 328 16,7-3-408-16,-5-4 200 16,3 4-408-16,1 3 184 15,-9 3 96-15,-8 5-248 16,-6-2 9 0,-12-1 215-16,-12-1-216 15,-5 2 176-15,-12-2 112 16,-12-7-112-16,-17-4-96 15,-10-7 392-15,-12-6 16 16,-16-2-239-16,10-1-33 16,-18 0-136-16,-14 5-32 15,-1 0-200 1,-12 4 272-16,-3-3-368 0,1 4-304 16,-5 1-72-1,-3-2-921-15,7 0-1519 16,1-12-2569-16,9-4-1521 15,7-21 3210-15</inkml:trace>
  <inkml:trace contextRef="#ctx0" brushRef="#br0" timeOffset="67001.86">10526 18169 952 0,'-48'-3'1648'0,"28"-9"256"0,3 1 305 15,-4 7-65-15,0 1-415 16,3 5-233-16,1-1-272 16,-3-1 1-16,3 5 31 15,-22 9-264 1,2 26 40-16,-6 8-119 15,-2 9-17-15,-8 10 40 16,10 2-72-16,0 6 56 16,12-10-392-16,15-9-392 15,13-16 48-15,6-5-136 16,23-14-192-16,17-14-400 16,8-3-272-16,7-7-872 15,8-4-1401-15,8-32-1920 16,1-5-2152-16,0-9 3184 15,-58 39 3177-15</inkml:trace>
  <inkml:trace contextRef="#ctx0" brushRef="#br0" timeOffset="67321.82">10960 18126 2936 0,'-8'0'1032'0,"-35"-6"1105"16,19-14 1120-16,-10 15-145 15,-4-1-551-15,7 3-689 16,-1 17-672-16,-5 2-127 16,0 23-201-16,-1 3-48 15,-2 9-32-15,9 2-264 16,31-53-528-16,-22 77 480 0,11-17-248 15,7-4-96-15,17-10-144 16,7-4-128 0,23 5 160-16,13-26-432 15,-1 7-656-15,9-17-1040 16,5-8-1761-16,4-20-2945 16,1-12-103-16,-21 4 5161 15</inkml:trace>
  <inkml:trace contextRef="#ctx0" brushRef="#br0" timeOffset="67745.03">11628 18261 1880 0,'-7'0'464'0,"-33"-13"848"0,13 11 1105 0,3 4 399 15,-8 3-223-15,-7 4-897 16,9 7-463-16,-1 7-129 16,7 11-352-16,-21 27 744 15,13-17-808-15,13 8-279 16,19-52-409-16,-10 39 16 16,6-2-273-16,7-6 249 15,11-1-840-15,23-5-1536 16,3-9-2177-16,18-14-1817 15,0-1 2938-15,-41-1 2448 16</inkml:trace>
  <inkml:trace contextRef="#ctx0" brushRef="#br0" timeOffset="68012.14">11920 18227 4232 0,'-31'7'2793'0,"-17"16"-873"0,-3 13 2793 16,-6-3-1584-16,16-9-1192 16,-4 16-385-16,18-1-880 15,11 16-320-15,11-13-184 16,8-12-240-16,10 3-24 16,12-8 8-16,-25-25 88 15,41 21-176-15,-3 4-120 0,5 0-224 16,9-10-632-1,-11-10-1097-15,6-8-1832 16,1-4-2568-16,-6-3 1832 16,-29 7 3553-16</inkml:trace>
  <inkml:trace contextRef="#ctx0" brushRef="#br0" timeOffset="68323.39">12516 18303 4745 0,'0'0'0'0,"-45"0"3384"16,7 0-631-16,17-7 239 15,-13 7-791-15,-6 10-881 16,6 11-888-16,-2 26-216 15,15-3 48 1,-3 20-40-16,8-20-120 16,6 1-96-16,10-45-8 15,-2 44-224-15,14 1-376 0,15 2-1248 16,3-3-2305-16,31-17-2360 16,-3-10 2376-16,-40-15 2977 15</inkml:trace>
  <inkml:trace contextRef="#ctx0" brushRef="#br0" timeOffset="68604.25">12909 18306 5249 0,'-59'7'5241'0,"-7"2"-2281"15,18 3 481-15,-2-1-1208 16,7 3-497-16,12 5-936 15,4 3-440 1,6 27 8-16,8-11-288 0,4-3-40 16,9 3-80-16,11-7-56 15,-11-31 96-15,13 49-128 16,16-21-168-16,0 7-616 16,11-12-832-16,13-7-1265 15,9-16-1928-15,-7-3-1056 16,4-9 2072-16,-33 2 2497 15</inkml:trace>
  <inkml:trace contextRef="#ctx0" brushRef="#br0" timeOffset="68908.42">13429 18354 5225 0,'-51'10'4561'16,"2"-7"-1713"-16,21 18 257 16,-16-9-585-16,4 23-735 15,11-11-865 1,8 4-336-16,9 17-296 0,4-9 16 16,8 11-280-1,16-6 8-15,-16-41-32 16,30 46-136-16,15-26-312 0,11 6-712 15,10-13-1201-15,9-7-2720 16,-1-6-2704-16,-2-20 2568 16</inkml:trace>
  <inkml:trace contextRef="#ctx0" brushRef="#br0" timeOffset="70465.75">10267 17883 1184 0,'-9'0'288'0,"-10"-13"416"0,15 1 1584 0,4-6 593 16,5 3-120-1,2 2-817-15,13 5 777 16,16-19-841-16,1 2-608 16,8-5-351-16,4-14 127 15,6-13-128-15,-55 57-920 0,59-60 792 16,12-4-200-16,4-8-496 15,-9 3 40-15,-4 18-40 16,-17 19 328-16,7 1-472 16,-7 31-104-1,-2 1 360-15,-1 32-104 16,-4 4 265-16,5 10 31 16,2 13-208-16,3 17 232 15,12-9 472-15,-14-9-120 16,12-8-256-16,-5 2-264 15,-3 5-88-15,-7-14 352 16,-5 4 225-16,-10-3-305 16,-1-26-272-16,-11-2-32 15,2-5-216-15,-2-1 504 16,0 0-80 0,11-12-72-16,-1-27-632 15,17-4 688-15,-3-7-112 16,16-19-368-16,-3 10 48 15,10-8-72-15,6 8 240 16,8-21-120-16,6 6 120 16,-8 9-32-16,-1 11-72 15,-13 12-8 1,0 6 320-16,-19 10-80 16,-5 1-368-16,-8 14-64 15,-4 5 352-15,-5 24 40 16,4-7 56-16,9 6-32 15,-5 11-424-15,7 4 528 16,3 13 344-16,2 11-448 16,1 3 216-16,0-1-320 15,6-5 112-15,1 4 392 16,-8-20-624-16,0-3-72 16,-11-2-200-16,13 2 312 15,-23-9 208 1,2-21-72-16,0-5-24 15,-7-2-264-15,-8 6 344 16,9-10-64-16,-9-2-16 16,9-8-104-16,6-16 33 15,6 5-33-15,10-8 0 16,11-14-225-16,19-5 450 16,7-4-225-16,13-11 0 15,-1 15 0-15,4-11 0 16,-2 8 0-1,-11 15 0-15,-13-11 0 16,-14 15 0-16,-5-3 0 16,-19 1 0-16,-9 22-745 15,-1-2-303-15,-3-1-528 16,0-3-521-16,-5-2-2240 16,-5-2-2504-16,-3 18 6841 15,0-2-14603-15,-29 2 13091 16</inkml:trace>
  <inkml:trace contextRef="#ctx0" brushRef="#br0" timeOffset="79904.6">13876 16699 1496 0,'-8'0'208'0,"-9"5"552"0,2-5 1689 16,-1 3 439-1,-1-2 25-15,1-1 79 16,1 0-463-16,-6-6-385 15,-6-2 297-15,-5-8-441 16,9-3-319-16,-15-10-745 16,38 29-936-16,-32-28 736 0,1-7 392 15,15-11-440-15,2-10-479 16,1-15 55-16,11-7-232 16,12 1 288-16,3 2 544 15,14 7-680-15,10 9 224 16,3 16-352-1,0-5 320-15,13-3-440 16,2 13 40-16,6 17 272 16,-13-1-80-16,34 16 128 15,-29 6-376-15,17 14 280 16,-10 9-40-16,-4 12-312 16,-15 13 808-1,-5 3-320-15,-9 17-15 0,-11 10-321 16,-13 0 0-1,-4 6 0-15,-17-9 0 16,-5 4 0-16,-7-2 0 16,-9-9 0-16,-4-4 0 15,-15-1-25-15,-1-19-71 16,-7-5 217-16,-1-15-121 16,3-16-169-16,12-11-439 15,0-26-280-15,11 2-1104 16,13-10-577-1,7 13-2432-15,6 4-3297 16,14 5-2200-16,-1 1 8922 16,0 9 416-16</inkml:trace>
  <inkml:trace contextRef="#ctx0" brushRef="#br0" timeOffset="80964.36">10530 16593 1760 0,'-3'6'-72'0,"-5"5"384"0,2-6 1528 16,-4-5 353-1,2 0-633-15,-6-3 184 16,-1-7-111-16,-6-9 103 15,4-7-239-15,-9-10 47 16,2-17-496-16,-2-1 168 16,26 54-1216-16,-22-69 1433 0,14-17-433 15,6-5-152-15,2 6-344 16,12 14 304-16,16 3-216 16,6 4-528-1,11 1 409-15,14 16 71 0,14-2-80 16,5 17-184-1,-1 32-184-15,-1 10 16 16,7 31-232-16,-8 6 304 16,-2 31 104-16,-25-9 456 15,3 19-288-15,-32-4-584 16,-11-2 944-16,-11-1-400 16,-29-4 401-16,-8 3-337 15,-18-11-384 1,-8-4 88-16,-6-18-136 15,-10-14 488-15,7-9-512 16,-7-15-104-16,5-13 144 16,15-26 0-16,18-18-8 15,12 5-880-15,16 6-689 16,10 14-1815-16,4 13-2850 16,9 10-3928-16,12 1 3737 15,-16 0 4521 1</inkml:trace>
  <inkml:trace contextRef="#ctx0" brushRef="#br0" timeOffset="84264.62">10113 15837 1784 0,'4'0'-80'0,"-4"4"128"0,0 10 64 0,0 3-80 0,0-7-128 16,-5-2 48-1,5-6 64-15,-3 3 32 16,3-5-48-16,0 3-16 15,-4-2 8-15,3-1-32 16,-2 0 32-16,1-4-1728 16</inkml:trace>
  <inkml:trace contextRef="#ctx0" brushRef="#br0" timeOffset="85550.28">9979 15900 1856 0,'-5'11'96'0,"-1"-2"24"16,4-1 688-16,0-7 824 15,-1 1 153-15,0 3 399 16,-2-3-287-16,0 6-313 15,-3-6-224 1,-3 3-575-16,5-4-201 16,-2 3-200-16,8-4-384 0,-8 5 144 15,6 0-216-15,0 0-120 16,2-5 192-16,0 0 0 16,4-4-1433-16,5 4-143 15,1-3-272-15,1 3-121 16,2-3-87-16,1-1 295 15,1 1 569-15,-1 0 624 16,-1 3 272-16,-2 1 272 16,-4 1 120-1,-1-2 40-15,-6 0-136 16,0 0 0-16,-3 0 4513 16,-4 0-2153-16,-4 0-407 15,5-10-369-15,1 3-95 16,-3-11 7-16,3 8-424 15,0-4-248-15,-1-3-216 16,-2-8 393-16,3-18-137 16,5-14-176-16,-8-2 104 15,0 2-80 1,-10-23 232-16,1-11-151 16,-4-25-121-16,-2-37-80 15,-7-3-56-15,3-3-248 16,4-15 632-16,7 6-104 15,7 8-391-15,4 17-417 16,5-4 72-16,0 9 560 16,13 13-608-16,4 6 216 15,9 6-1080-15,11-4 1272 16,1 1 40 0,4 22-616-16,3 19-88 15,-19 7-368-15,12 4 1016 16,-3 12 208-16,-9 13-704 15,11 7 0-15,-16 7-920 16,0-11 1696-16,-2 19-1472 16,0-1 1456-16,-4 4-640 15,-7-1-1497-15,1 5 2506 16,-2-1-833 0,-4-3-808-16,10 3 1032 15,-2-8-552-15,-8 9-16 16,4-19 88-16,-1 28-8 15,-3-18 184-15,0 6-8 16,1 3-8-16,-1-9-104 16,-3 23-216-16,0-5 176 15,5-4 56-15,-5 0 136 16,0 1-208-16,3-6 0 16,0 6 80-16,0 2-80 15,0-2-32 1,1-2 232-16,2-2-280 15,-6-3 208-15,0 5-56 16,3 8-120-16,0-3 160 16,1-5-88-16,4-2 72 15,-8 3-16-15,3-1-144 16,0 2 64-16,0-3 64 16,4-8 24-16,-4 18-88 15,0-6-88 1,-3-2-416-16,0 13-1249 15,0-13-831-15,0 10-977 16,-3 2-1536-16,-2 8-1017 16,-5-8 857-16,-9-3 4121 15,-3-4-1536-15</inkml:trace>
  <inkml:trace contextRef="#ctx0" brushRef="#br0" timeOffset="85820.88">10113 12572 2912 0,'-4'0'104'0,"-24"-8"1056"15,12 12 2361-15,7-14-48 16,7-3-705-16,4 10-1047 16,11-4-185-16,12-11-32 15,11 8-207-15,5-3-457 16,19 10-8-16,-4-4-320 16,-56 7-512-16,53-8 520 0,-10 21-424 15,-5 13 104-15,-12 17-96 16,-15-17 136-16,-7 23 73 15,-12 16 47 1,-15 1-120-16,-6 0-112 16,4-20-408-16,7-7 720 15,7-8-232-15,7-5-3001 16,8-5-3600-16,16-5-3265 16,16-16 3761-16</inkml:trace>
  <inkml:trace contextRef="#ctx0" brushRef="#br0" timeOffset="87555.72">11300 15733 1744 0,'-1'0'-48'0,"-7"0"80"0,3-4 664 16,2 4 840-16,-4 0 177 15,6-8 183-15,-1 2-55 16,2-9-113-16,-5 1-208 16,1 2-336-1,-1 4-103-15,-10 6 47 16,15 2-1128-16,-16-10 1168 0,-9-3-336 15,-14 3-264-15,-1 7 25 16,-15 3 87-16,-10 0 88 16,-8 5 152-16,-10-10-208 15,-13 0 96-15,-5-17 25 16,-5-1-33-16,-3-3-296 16,-3-19-336-16,3-18-240 15,-7-18 200-15,4 2-48 16,1-21 40-16,0 2 112 15,4-1-272 1,-2-18 120-16,0 2 64 16,17-35 808-16,6 14-592 15,12-22-152-15,11 29-104 16,12-25 32-16,8-19 8 16,-2-5 73-16,16 2-1090 15,13-1 649-15,11-11 280 16,12-1-160-1,18 6-24-15,12-2-808 0,14 3 1136 16,10 15-288 0,2 10 72-16,-13 30 168 15,43-60-56-15,-31 74-288 16,23-41 16-16,37-16 160 16,-24 44-80-16,1 4 8 15,-28 27-96-15,48-50-72 16,-57 76 48-16,12-6 88 15,-7 17 216-15,-9 9 96 16,0 5-304-16,-16 6 136 16,4 20-192-1,7 1 16-15,-13 17 136 16,7 5-56-16,-4 13 40 16,0 13 40-16,7 0-120 15,-7 6 112-15,-3 3 40 16,1 3-8-16,-1 2-32 15,-5 3-40-15,2-11 56 16,-20 11-136-16,8 0 208 16,-5 1-112-1,3 2 24-15,6-28 16 16,-18 5 8-16,10-11 0 16,-7 1-136-16,1 4 184 15,-6-1-104-15,-2-5 112 16,-4-4-104-16,0-9 88 15,-3 2-160-15,0-2 160 16,0-2-136-16,0 0 128 16,0 2-88-1,-5-11-568-15,-6 3-945 16,-11 0-743-16,-10 0-993 16,4 0 184-16,-9-10-199 15,-4 2 1015-15,-11-6 1233 16,-4 4 808-16,2 9 328 15,7 6 648-15,7 1 1217 16,10 7 447-16,1-3-207 16,16 0-249-16,11 5-640 15,5 8-288-15,10 8-207 16,15 7-105 0,12-7-56-16,19-8-96 15,4-11-64-15,10-3-160 16,4-8 72-16,4-26-144 15,-14 1-56-15,0-27 144 16,1-2-215-16,-11-11-498 16,-9 6-463-1,-3 4-2136-15,-11 6-4314 0,-16 23-1744 16,-4-2 6018-16</inkml:trace>
  <inkml:trace contextRef="#ctx0" brushRef="#br0" timeOffset="89370.25">11807 15821 1584 0,'0'0'0'0,"-9"-4"40"0,1 4-96 0,0-3 104 15,1-8 24-15,1 11 432 16,-2-6 240-16,1 6 480 16,-1-4 97-16,5 0 207 15,1-3-40-15,2-10-119 16,0 17-1369 0,7-20 1312-16,7 8-96 0,4-12-200 15,12-4-79-15,11-14-129 16,5-1 8-16,7 4 16 15,8 4-168-15,11-4 104 16,-14 11-536-16,28-22 169 16,25-2 47-16,-39 16-384 15,33 0 88-15,-3-12-8 16,9 9-72-16,3 15 120 16,-5-21 48-1,-3 6-208-15,3-4 144 16,0 17-184-16,-5-1 344 15,-11 0 152-15,0-26 0 16,-5 8-48-16,-3-8 168 16,4-2 0-16,-6-7 817 15,-4-7-913-15,-4-8-264 16,-1-13-288 0,-8 3 256-16,3-22 328 0,-2-14-168 15,2-17-336 1,-2 0-160-16,-7-20-328 15,1-10 664-15,-17 4 88 16,5 21-360-16,-6-12-568 16,-5-8 528-16,-18 14 336 15,-8 18-184-15,0-6 160 16,-12-4-128-16,0-8-128 16,-7 0 120-16,-12 8-40 15,-8 13-64 1,-13 12 56-16,-2 18 96 15,-1 17-72-15,-7 24-136 16,2 5-104-16,0-4 112 16,-5 19-8-16,6 14-72 15,4 5 48-15,-2 5-40 16,2-3 64-16,-2 13 56 16,0-3-112-16,0 13 128 15,0 8-48-15,0 3 128 16,8-2-160-1,8 5 64-15,4-5-40 16,4 0 16-16,10-2 0 16,7-2 40-16,-2-2 48 15,6-8-104-15,0 0 64 16,5 2-184-16,-5-2 184 16,3 0 40-16,3 3 56 15,1-8-104-15,3-3 16 16,1-4 16-16,5-6-8 15,13-7 40-15,8 10-32 16,3-27 32 0,5 7-192-16,6-24 256 15,7 14-120-15,-7 10-96 16,-8 1 64-16,-14 14-136 16,-8 11-664-16,-8 9-1865 15,-10 19-1320-15,-5 25-1560 16,-12 19-1016-16,-18 8 3104 15,-7 5 1521 1</inkml:trace>
  <inkml:trace contextRef="#ctx0" brushRef="#br0" timeOffset="89587.77">14022 11472 1904 0,'-16'-2'296'0,"5"-9"1464"0,6-2 1393 16,5 13-3153-16,3-10 4801 15,9 10-3577-15,28 1 377 16,-2 14-849-16,-7 8-520 16,30 7-184-1,0 0-376-15,6 9-2209 16,-67-39 2537-16,67 54-6657 0,-20 38 2096 16,-29-71 2881-16</inkml:trace>
  <inkml:trace contextRef="#ctx0" brushRef="#br0" timeOffset="90684.19">13272 16702 152 0,'-7'5'904'0,"-4"-3"-912"0,0-4 120 16,3-10 400-16,3 8 216 16,2-4 232-16,1 0-120 15,-4 2-199-15,6 0-481 16,0-2-184-16,0 6-32 15,0 2-64-15,0 0 120 0,0 0 0 16,0 0 0-16,0 0 0 16,3 0-3721-16,-3 0 2649 15</inkml:trace>
  <inkml:trace contextRef="#ctx0" brushRef="#br0" timeOffset="92168">13305 16609 1272 0,'-27'8'664'0,"-13"5"888"0,8-11 2129 16,-8-9-336-16,0-8-881 15,16-22-759-15,-2-23-361 16,12-7-8-16,12-14-296 15,5-17 33-15,15 0 47 16,9-9 288-16,-27 107-1408 16,31-87 1401-16,10 2-225 0,14 16-648 15,-4 3 152 1,10 25 168-16,2 17-160 16,4 20-248-16,8 14-103 15,-4 34-313-15,3 19-105 16,-13 6 706-16,-15 3-41 15,-15 2-448-15,-15 9-448 16,-16 2 520-16,-26 1 192 16,-19 4-320-16,-11-11 80 15,3-28-360 1,-27 10 104-16,-2-15-616 16,-6-28 824-16,6 0-128 15,8-18-720-15,8-13-161 16,26-7-1079-16,2-6-993 15,25-12-599-15,11 1-2362 16,19-9-1879-16,19-19 4048 16,-20 31 2401-16</inkml:trace>
  <inkml:trace contextRef="#ctx0" brushRef="#br0" timeOffset="93080.53">13435 15856 1712 0,'-13'-4'496'0,"1"2"976"0,7-7 1489 15,-2 8-96-15,4-9-705 16,3 2-200-16,-3-7-255 16,1 9 111-1,1-6-576-15,-1 1 65 16,-3-5-481-16,-4-21 240 15,9 37-1064-15,-12-25 864 0,-2-14-96 16,-4 1 49-16,-2 2-553 16,-3-17 296-16,-15 3 8 15,-2-39 56-15,-15-1-168 16,-4-17-216-16,4 15 16 16,-7-5 40-16,-3 19 104 15,1-8-208 1,5 4 81-16,-7 38 7 15,5-14 416-15,2 5 144 16,1 2-792-16,2 3 96 16,8 7-520-16,-16-12 288 15,16-4 768-15,-4 15-1064 16,1-2 208-16,9 20 0 16,-6 2 464-16,8-11 104 15,9 0-456-15,-4 8-104 16,5 12 96-1,2-3 104-15,1-4 512 16,-5-12-864-16,6 11 88 16,4 1 48-16,-4 10 112 15,4 2 672-15,3 1-768 16,-2-2 144-16,5 3-152 16,-2-2 8-16,7 8 552 15,-2 0-456-15,7 3 272 16,-2 2-496-16,1-3 256 15,1 7 416 1,-9 5-432-16,6 3 8 16,-3 25 144-16,3 6-144 15,-1 2 520-15,1-11-648 16,-1 12 152-16,2 0-288 16,5-15 592-16,0 36-136 15,-1-47-360-15,4-16-1408 16,7-7-1297-16,9-2-944 15,3-5-744-15,8-33-1096 16,-7 23 1384 0,-4-41 792-16,-5-1 2257 15,-8-3 1168-15,-3 2 104 16,-5 8 256-16,-4 8 1096 16,4 8 1473-16,-2 8 488 15,-1 1 295-15,5 14-631 16,3-11-720-16,10 11-745 15,4 0-696-15,26 7-88 16,10-5-24-16,11-1-584 16,14 2-104-1,2 8-1480-15,-1 5-3073 16,-10 23-5649-16,-23 2 5425 16,-43-25 2665-16</inkml:trace>
  <inkml:trace contextRef="#ctx0" brushRef="#br0" timeOffset="94730.7">13976 16795 1664 0,'-11'0'2216'0,"-1"0"1625"0,4 0-992 16,-9 0-337-16,10 0-2200 15,1 0-400-15,6-4-608 16,3-10-1616-16,15-17-2969 16,6 3 1528-1,-19 17 2497-15</inkml:trace>
  <inkml:trace contextRef="#ctx0" brushRef="#br0" timeOffset="96806.78">10381 12484 2400 0,'0'-5'0'0,"-3"-10"144"0,3 6 1112 0,7 5 729 16,1-1-105-16,1 3 425 16,1-17-81-16,-1 6 17 15,-1 17-225-15,-1-9-256 16,-4 4-439 0,3-19-217-16,-6 20-1104 0,0-4 1000 15,0 3-280-15,4 1 304 16,-4 0-271-16,0 0 39 15,0-5-304-15,0 2 48 16,0 3-336-16,0 5 104 16,3 4-240-16,0-9 168 15,-3 9-232-15,3 20 24 16,5-29 152 0,-4 7-40-16,-1 6-56 15,0 7 40-15,0 15 16 16,-3-16 168-16,3 0-24 15,4-2-23-15,-7-2-289 16,9 8 296-16,-9-12-296 16,5-10 264-16,2-3-240 15,-4-12-24-15,6 3 144 16,1-8-80-16,5-22 168 16,-9-5-344-1,4 6 104-15,-4-6 96 16,0 10-32-16,2-8 16 15,-8 28-144-15,4 10 96 16,-4 6-40-16,0 12 192 16,0 10-96-16,-5 10 16 15,-3 26-32-15,1 4-32 16,1-3 88-16,-2-25 216 16,0-7 8-16,-5-3-136 15,7-5-72 1,2 0-32-16,4-22 56 15,0-13-104-15,-1 1-80 16,1-18 112-16,0-6 88 16,0-20-64-16,-2 2-208 15,-1-12 128-15,0 17 32 16,0 3 32-16,1 18-88 16,-1 15-8-16,1 18 48 15,2 22 32-15,-6 17 40 16,1 4 0-1,2-4 96-15,1 1-48 16,1 25 240-16,1-24-184 16,-2-20-128-16,5-1-64 15,-3-22 72-15,0 1-112 16,3 3 0-16,1-18 224 16,-1-12-184-16,0-15-104 15,-3 4 176-15,5-11 8 16,-5-11-72-16,0 1-64 15,6 28 8 1,-3 0-104-16,-3 24 56 16,0 13 288-16,7 27-216 15,-1 1 40-15,1 24 32 16,1 14 32-16,1 6-56 16,-5-5 56-16,2-26-160 15,0-17 664-15,-6-3-464 16,4-3-776-16,4-7 1561 15,-2-18-1242 1,-3-5 561-16,-3-33-376 0,7 13 72 16,-7-13 24-1,0-26 152-15,-4-16-16 16,0-9-160-16,-1-1-168 16,3 28 264-16,2 13-16 15,0 27-56-15,0 16-128 16,0 14 400-16,-1 42-232 15,1 9 144-15,0 5-64 16,0 10 24-16,3 9 72 16,0-5-256-16,0-23 256 15,-3-22-87 1,-1-7-73-16,1-7 0 16,-2 0 0-16,0-13-497 15,1-11 994-15,-7-16-497 16,-2-7 0-16,2-11 0 15,-1-19 0-15,-4-32 0 16,3-4 0-16,4-6-105 16,-2 29 1-16,8 17 24 15,0 25-16 1,0 19 48-16,0 22-40 16,3 39 144-16,0 15 176 15,0 5-208-15,-3-10 144 16,0 16-127-16,0 1-114 15,-1-22-7-15,-1-26 8 16,2-10 72 0,6-12-1472-16,7 17-1897 0,7-11-3384 15,7-13-4970 1,-2-16 4674-16,-12 2 4881 0</inkml:trace>
  <inkml:trace contextRef="#ctx0" brushRef="#br0" timeOffset="97944.9">11047 13113 2272 0,'-2'4'520'0,"-4"-9"440"0,4-20 2025 15,-1 10-296 1,2 2-481-16,1-9 160 15,3 4-31-15,0-2 600 16,-3 7-889-16,0 18-1008 16,0 3 281-16,0-8-1321 15,6 25 1144-15,-6 26 592 0,4 15-864 16,-4-5-175-16,-4-10-201 16,0-9-136-16,2 7 1152 15,2-13-1512-15,0-20-240 16,3-4 24-1,0-4 224-15,4-6 1032 16,-4-5-1368-16,3-16 56 16,9-20 0-16,-9-10 408 15,7-4 752-15,-3 0-888 16,4-8-240-16,-7-7-392 16,2 14 552-16,-2 39 1088 15,1 10-1040-15,-8 12-96 16,6 16-472-16,-6 17 576 15,0 17 840-15,-3 4-672 16,0-5-280 0,-5-11-448-16,1-6 648 15,4-12 832-15,0-6-712 16,3-14-552-16,0-4-136 16,3-3 624-16,0-26 544 15,8 1-480-15,-4-15-448 16,-1-16-224-16,1-5 528 15,-7-9 632-15,0-3-256 16,0 30-832-16,3 13-80 16,-3 26 192-1,0 22 848-15,0 23 32 16,-3 23-808-16,-1-3-304 16,-2-8 232-16,0-4 656 15,-4 2 104-15,4-18-704 16,1-18 8-16,2-5 8 15,3-8 608-15,0-9 88 16,0-13-928-16,6-28 160 16,4-7-408-16,-6-8 904 15,0 3 152 1,-4 23-1000-16,0 22 320 16,0 14 144-16,0 15 0 15,-8 20 1264-15,-5 26-1336 16,-3-9 112-16,5-8-496 15,2-8 392 1,3-6-384-16,6-16-2073 0,10 7-3592 16,4-20-2393-16,2-5 632 15,-9-8 6890-15,-7-11-784 16</inkml:trace>
  <inkml:trace contextRef="#ctx0" brushRef="#br0" timeOffset="98665.98">10704 12639 2360 0,'-2'0'32'0,"-6"-7"920"0,0-1 2377 16,3 6 752-16,4-2-817 15,1 8-535-15,3 1-352 16,8 2-185-16,7 15-272 16,6 15-271-16,13 9-393 15,-8-1-368-15,-29-45-888 16,38 55 976-16,-3 8 505 15,1-3-793-15,-12-18-1016 16,-5-7 1000-16,-5-1 32 16,-9-4 16-16,-2-1-608 15,-3-23-720-15,0-3 872 16,0-8 216-16,-11-8 97 16,-6-7-577-16,0-14-737 15,-5-26 625-15,0-8 328 16,-6-4-240-16,-4 6-472 15,15-13 440 1,-1 21 288-16,7 21-280 16,4 30-8-16,1 3 64 15,6 9 136-15,0 4-144 16,3 27 96-16,10 36 16 16,5-2 168-16,2 6-624 15,4-26 192-15,2-1 416 16,0-18-344-16,-5 7 376 15,-5-9-728 1,-3-25-952-16,-2 2-1313 16,2-3-1639-16,1-1-6467 15,4-20 753-15,-20-20 7450 16</inkml:trace>
  <inkml:trace contextRef="#ctx0" brushRef="#br0" timeOffset="107340.77">19736 16752 1648 0,'-18'0'96'0,"-56"7"-152"0,20 16 104 15,10-7-40 1,1 1-48-16,5 3-24 16,-9-5 48-16,-3-1 24 15,2-1 40-15,-3 5-24 16,6-2-48-16,-2-8 120 15,47-8-96-15,-40 10 560 16,10-6 424-16,9-4 216 16,2 0 457-16,16-7-273 15,3 7-1384-15,0 0 0 16,9 0 2569-16,6 0-1833 16,-3 0-144-16,8 3 536 15,-1 1-152-15,8 6 9 16,15-3 135-16,11 1 32 15,9-3-32-15,7-3-352 16,15-2-135-16,9 0-161 16,8-2 8-1,13 2 248-15,1 0-264 16,10-8-280-16,5 6 56 16,16-6-16-16,-35 6-136 15,70-6 216-15,-28 8 48 16,-1 0-264-16,-45-4-64 15,38 4 48 1,1 6 152-16,0 2 97 0,-10 0-249 16,-4-3 40-1,-3-4-184-15,0 3 360 16,-14-4 96-16,-2 2-128 16,-8-2 192-16,3 0-136 15,-7 0 48-15,-11 0 128 16,-8 0-328-16,-15 0-88 15,0 3 376-15,-22 4-248 16,5 0 368-16,3-5-320 16,-18 1-7-1,-9-3-297-15,-1 0 424 16,-7 1 128-16,-5 2-344 16,-3-1 120-16,-6-2-360 15,-4 0 88-15,4 4 248 16,-4-3-232-16,3 3 64 15,-3 0-304-15,0-2 280 16,0-2-56-16,0 3 80 16,0-3-80-16,0 0 0 15,0 1-1601-15,0-1 1601 16,-2 0-4617 0,2-4-1080-16,-3-3-2969 15,-3-16 1649-15,-22-7 5033 16</inkml:trace>
  <inkml:trace contextRef="#ctx0" brushRef="#br0" timeOffset="124024.98">29777 16782 2112 0,'-13'-4'200'0,"-26"-20"608"0,15 9-368 16,5 5 136-16,6 4 265 16,7-4-209-16,6 6-560 15,6-6-56 1,23 6 136-16,0 7-32 16,11 6-128-16,5 1 24 15,-45-10-16-15,56 6 144 0,0 0 320 16,2 2 200-16,-2-6 120 15,0-2-8-15,-3 0 305 16,-22 3-161-16,-4-1-160 16,-14 1-48-16,-10 2 80 15,-5 0 305 1,-25 5-137-16,-16 10-240 16,-18-2-56-16,-18 3-336 15,-8 2 288-15,-9-3-8 16,3 0 0-16,-3 6 177 15,-2 2-441-15,8-8 144 16,5-5-32-16,23-5-16 16,18 0-360-16,28-6-272 15,8-3 208-15,8-1-16 16,16 5-32 0,15-2-8-16,4-11-88 15,-4 6 168-15,15-6-48 16,-6 2 224-16,4-1-168 15,-8 0-144-15,-16 4 152 16,-6 1 240-16,-11 2 216 16,-3 0-512-16,0 0 0 15,4 0 792-15,-4 0-792 16,-4 0 560-16,3 0-415 16,-2-5-274-16,3 5 129 15,0 0 0 1,3 0 48-16,8-5-304 15,10-3 104-15,17-11-200 16,20-1-288-16,3 0 416 16,6 0-80-16,9 4 416 15,6-9-240-15,-2 1-128 16,-6 11 120-16,-12 3 144 16,-11 4 88-16,-14 1-392 15,-17 5-440 1,-4 0 64-16,-13 0-24 15,-3 0 696-15,0 0 0 16,0 1-8130-16,0 3 3041 16,8-3 1568-16,-8-1 1529 0</inkml:trace>
  <inkml:trace contextRef="#ctx0" brushRef="#br0" timeOffset="132453.14">29884 17087 2248 0,'-72'-40'664'0,"32"29"-832"0,8 1 176 16,9-4 64-16,-1 3-8 16,3-7 48-1,2-2 72-15,8 10 0 16,-2 2 96-16,5 1 192 15,5 4-56-15,3 3-416 0,0-6 321 16,3-2-113-16,23 2-72 16,1-9 160-1,16 1-40-15,25 3-152 0,-3-3 80 16,14 4-16-16,-4 4 128 16,2 0-88-16,0-3-96 15,-5 2-104 1,-11 4-8-16,-17-1 168 15,-7 4 208-15,-18-6 232 16,-13 6 360-16,-9-4 801 16,-8 1-593-16,-24-4-352 15,-9 1-136-15,-9 6-208 16,-8-3-15-16,-9 3 79 16,1 3-80-16,5 2-16 15,17-5-184-15,1 1-48 16,23 1 104-16,7-2-200 15,13 0-72 1,3 0-48-16,8 0-400 16,5 0 552-16,16-3-208 15,-9-4 24-15,8-3 16 16,-1 4-16-16,-13-2 240 16,-10 6 40-16,-6-3 240 15,-11 2 16 1,-27 3-64-16,-10 0-168 0,-6 13 169 15,2 3 55 1,-2-3 80-16,12-3-520 16,20-3-392-16,8 1-152 15,13-6-857-15,13 0-1575 16,20-2-1385-16,7-4-848 16,34-6 1360-16,-36 2 2017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A6F783-BFE5-46C2-A6FF-183F62C5E0F4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529D306-E699-479B-9FD1-52D62BF043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8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6" t="12122" r="22760" b="18784"/>
          <a:stretch/>
        </p:blipFill>
        <p:spPr>
          <a:xfrm flipH="1">
            <a:off x="552704" y="685800"/>
            <a:ext cx="3390900" cy="4648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911600" y="685800"/>
            <a:ext cx="7950200" cy="464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329805" y="685800"/>
            <a:ext cx="222899" cy="464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6400" y="5345575"/>
            <a:ext cx="4394200" cy="1219200"/>
          </a:xfrm>
        </p:spPr>
        <p:txBody>
          <a:bodyPr>
            <a:normAutofit/>
          </a:bodyPr>
          <a:lstStyle>
            <a:lvl1pPr marL="0" indent="0">
              <a:buNone/>
              <a:defRPr kumimoji="1" lang="en-US" sz="3600" b="0" kern="1200" dirty="0" smtClean="0">
                <a:solidFill>
                  <a:srgbClr val="262626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572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indent="0">
              <a:buNone/>
              <a:defRPr kumimoji="1" lang="en-US" sz="2400" b="1" kern="1200" dirty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13" name="Text Placeholder 1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9448799" y="5345575"/>
            <a:ext cx="2350247" cy="549276"/>
          </a:xfrm>
        </p:spPr>
        <p:txBody>
          <a:bodyPr>
            <a:normAutofit/>
          </a:bodyPr>
          <a:lstStyle>
            <a:lvl1pPr marL="0" indent="0" algn="r">
              <a:buNone/>
              <a:defRPr kumimoji="1" lang="en-US" sz="3600" b="0" kern="1200" dirty="0" smtClean="0">
                <a:solidFill>
                  <a:srgbClr val="262626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572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indent="0">
              <a:buNone/>
              <a:defRPr kumimoji="1" lang="en-US" sz="2400" b="1" kern="1200" dirty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en-US" altLang="ko-KR" dirty="0"/>
              <a:t>2022-03-28</a:t>
            </a:r>
            <a:endParaRPr lang="en-US" dirty="0"/>
          </a:p>
        </p:txBody>
      </p:sp>
      <p:sp>
        <p:nvSpPr>
          <p:cNvPr id="20" name="Title Placeholder 1"/>
          <p:cNvSpPr>
            <a:spLocks noGrp="1"/>
          </p:cNvSpPr>
          <p:nvPr userDrawn="1">
            <p:ph type="title" hasCustomPrompt="1"/>
          </p:nvPr>
        </p:nvSpPr>
        <p:spPr>
          <a:xfrm>
            <a:off x="4114801" y="2743200"/>
            <a:ext cx="7670800" cy="232447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marL="0" indent="0" algn="r">
              <a:buFont typeface="Arial" pitchFamily="34" charset="0"/>
              <a:buNone/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614326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11760" y="90932"/>
            <a:ext cx="941324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7" t="27341" r="9710" b="41265"/>
          <a:stretch/>
        </p:blipFill>
        <p:spPr>
          <a:xfrm>
            <a:off x="43180" y="6555293"/>
            <a:ext cx="1676400" cy="264607"/>
          </a:xfrm>
          <a:prstGeom prst="rect">
            <a:avLst/>
          </a:prstGeom>
        </p:spPr>
      </p:pic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34801" y="6553200"/>
            <a:ext cx="457199" cy="3048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AF00E9FC-6548-4D97-8DD1-9533945EA0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B7E46E-8674-4000-239F-FC1FF8202244}"/>
              </a:ext>
            </a:extLst>
          </p:cNvPr>
          <p:cNvSpPr/>
          <p:nvPr userDrawn="1"/>
        </p:nvSpPr>
        <p:spPr>
          <a:xfrm>
            <a:off x="10739526" y="0"/>
            <a:ext cx="1452473" cy="1066800"/>
          </a:xfrm>
          <a:prstGeom prst="rect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936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626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11760" y="90932"/>
            <a:ext cx="1192784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34801" y="6556248"/>
            <a:ext cx="457199" cy="3048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AF00E9FC-6548-4D97-8DD1-9533945EA04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5C1DE-E485-4424-A153-7DD2FAA8D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7" t="27341" r="9710" b="43120"/>
          <a:stretch/>
        </p:blipFill>
        <p:spPr>
          <a:xfrm>
            <a:off x="64625" y="6578963"/>
            <a:ext cx="1443708" cy="21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8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111760" y="90932"/>
            <a:ext cx="941324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80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5" r:id="rId2"/>
    <p:sldLayoutId id="2147483704" r:id="rId3"/>
    <p:sldLayoutId id="2147483706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US" sz="4000" b="1" kern="1200" dirty="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9.png"/><Relationship Id="rId3" Type="http://schemas.openxmlformats.org/officeDocument/2006/relationships/image" Target="../media/image28.png"/><Relationship Id="rId21" Type="http://schemas.openxmlformats.org/officeDocument/2006/relationships/image" Target="../media/image31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270.png"/><Relationship Id="rId16" Type="http://schemas.openxmlformats.org/officeDocument/2006/relationships/image" Target="../media/image19.png"/><Relationship Id="rId20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0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customXml" Target="../ink/ink5.xml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390.png"/><Relationship Id="rId7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0" Type="http://schemas.openxmlformats.org/officeDocument/2006/relationships/customXml" Target="../ink/ink9.xml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8.tm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7.tmp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7" Type="http://schemas.openxmlformats.org/officeDocument/2006/relationships/image" Target="../media/image8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5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customXml" Target="../ink/ink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3" Type="http://schemas.openxmlformats.org/officeDocument/2006/relationships/image" Target="../media/image8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customXml" Target="../ink/ink2.xml"/><Relationship Id="rId2" Type="http://schemas.openxmlformats.org/officeDocument/2006/relationships/image" Target="../media/image3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3.png"/><Relationship Id="rId2" Type="http://schemas.openxmlformats.org/officeDocument/2006/relationships/image" Target="../media/image220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6.png"/><Relationship Id="rId3" Type="http://schemas.openxmlformats.org/officeDocument/2006/relationships/image" Target="../media/image8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5.png"/><Relationship Id="rId2" Type="http://schemas.openxmlformats.org/officeDocument/2006/relationships/image" Target="../media/image3.png"/><Relationship Id="rId16" Type="http://schemas.openxmlformats.org/officeDocument/2006/relationships/image" Target="../media/image24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customXml" Target="../ink/ink3.xml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0D2BB-14BF-4E1E-A8E9-8C85B2F3589A}"/>
              </a:ext>
            </a:extLst>
          </p:cNvPr>
          <p:cNvSpPr txBox="1"/>
          <p:nvPr/>
        </p:nvSpPr>
        <p:spPr>
          <a:xfrm>
            <a:off x="1832710" y="3044281"/>
            <a:ext cx="8860054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Graph 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426465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1393F-DC98-4A9B-B9A0-34F54F00A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Edge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A6EE398-64B4-4D78-9E5E-1591C86D6B31}"/>
                  </a:ext>
                </a:extLst>
              </p:cNvPr>
              <p:cNvSpPr txBox="1"/>
              <p:nvPr/>
            </p:nvSpPr>
            <p:spPr>
              <a:xfrm>
                <a:off x="7097039" y="2051810"/>
                <a:ext cx="1530034" cy="2059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A6EE398-64B4-4D78-9E5E-1591C86D6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039" y="2051810"/>
                <a:ext cx="1530034" cy="2059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TextBox 121">
            <a:extLst>
              <a:ext uri="{FF2B5EF4-FFF2-40B4-BE49-F238E27FC236}">
                <a16:creationId xmlns:a16="http://schemas.microsoft.com/office/drawing/2014/main" id="{CC6F5ACC-6D11-461C-9416-BD66FC87BE6C}"/>
              </a:ext>
            </a:extLst>
          </p:cNvPr>
          <p:cNvSpPr txBox="1"/>
          <p:nvPr/>
        </p:nvSpPr>
        <p:spPr>
          <a:xfrm>
            <a:off x="6742457" y="959203"/>
            <a:ext cx="2842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Index of two atom connected by 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DFEB185-CB9D-4154-9188-B6066D9CA902}"/>
                  </a:ext>
                </a:extLst>
              </p:cNvPr>
              <p:cNvSpPr/>
              <p:nvPr/>
            </p:nvSpPr>
            <p:spPr>
              <a:xfrm>
                <a:off x="7133692" y="4328724"/>
                <a:ext cx="1752851" cy="5220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DFEB185-CB9D-4154-9188-B6066D9CA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692" y="4328724"/>
                <a:ext cx="1752851" cy="5220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F3A457C-F379-D0A6-3317-B86F34347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45" y="1465802"/>
            <a:ext cx="4572000" cy="44314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58C15E4-383B-29B6-10CA-69BB3120CF8D}"/>
                  </a:ext>
                </a:extLst>
              </p:cNvPr>
              <p:cNvSpPr txBox="1"/>
              <p:nvPr/>
            </p:nvSpPr>
            <p:spPr>
              <a:xfrm>
                <a:off x="2724560" y="1528590"/>
                <a:ext cx="6173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58C15E4-383B-29B6-10CA-69BB3120C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560" y="1528590"/>
                <a:ext cx="61734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AD77F4-0AAC-3552-7F90-717E174C05DB}"/>
                  </a:ext>
                </a:extLst>
              </p:cNvPr>
              <p:cNvSpPr txBox="1"/>
              <p:nvPr/>
            </p:nvSpPr>
            <p:spPr>
              <a:xfrm>
                <a:off x="3725223" y="3095237"/>
                <a:ext cx="6256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AD77F4-0AAC-3552-7F90-717E174C0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223" y="3095237"/>
                <a:ext cx="62561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902EC72-D044-A316-FC74-C6A0C2A2A0F0}"/>
                  </a:ext>
                </a:extLst>
              </p:cNvPr>
              <p:cNvSpPr txBox="1"/>
              <p:nvPr/>
            </p:nvSpPr>
            <p:spPr>
              <a:xfrm>
                <a:off x="1357170" y="4207434"/>
                <a:ext cx="6256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902EC72-D044-A316-FC74-C6A0C2A2A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170" y="4207434"/>
                <a:ext cx="62561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28AFB35-39DE-696C-CBD9-B1E06AC48B2A}"/>
                  </a:ext>
                </a:extLst>
              </p:cNvPr>
              <p:cNvSpPr txBox="1"/>
              <p:nvPr/>
            </p:nvSpPr>
            <p:spPr>
              <a:xfrm>
                <a:off x="4632913" y="1051658"/>
                <a:ext cx="6102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28AFB35-39DE-696C-CBD9-B1E06AC48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913" y="1051658"/>
                <a:ext cx="61029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0F45B60-B392-21BF-9999-81030E328FE6}"/>
                  </a:ext>
                </a:extLst>
              </p:cNvPr>
              <p:cNvSpPr txBox="1"/>
              <p:nvPr/>
            </p:nvSpPr>
            <p:spPr>
              <a:xfrm>
                <a:off x="4589226" y="4330187"/>
                <a:ext cx="6256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0F45B60-B392-21BF-9999-81030E328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226" y="4330187"/>
                <a:ext cx="62561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4F3A8DF-18A1-8372-508B-5AAC9EFE1610}"/>
                  </a:ext>
                </a:extLst>
              </p:cNvPr>
              <p:cNvSpPr txBox="1"/>
              <p:nvPr/>
            </p:nvSpPr>
            <p:spPr>
              <a:xfrm>
                <a:off x="1828800" y="5701359"/>
                <a:ext cx="6256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4F3A8DF-18A1-8372-508B-5AAC9EFE1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5701359"/>
                <a:ext cx="62561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A296F5E-1E4F-1943-70E7-48BB3C7FDBA1}"/>
                  </a:ext>
                </a:extLst>
              </p:cNvPr>
              <p:cNvSpPr txBox="1"/>
              <p:nvPr/>
            </p:nvSpPr>
            <p:spPr>
              <a:xfrm>
                <a:off x="363053" y="3119380"/>
                <a:ext cx="6256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A296F5E-1E4F-1943-70E7-48BB3C7FD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53" y="3119380"/>
                <a:ext cx="62561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CD25B52-35D5-384D-5311-D8E6DF3B49C8}"/>
                  </a:ext>
                </a:extLst>
              </p:cNvPr>
              <p:cNvSpPr txBox="1"/>
              <p:nvPr/>
            </p:nvSpPr>
            <p:spPr>
              <a:xfrm>
                <a:off x="2769387" y="2605698"/>
                <a:ext cx="5927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CD25B52-35D5-384D-5311-D8E6DF3B4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387" y="2605698"/>
                <a:ext cx="59272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0A9A89F-2902-CC5A-DDC3-9AE6537440BC}"/>
                  </a:ext>
                </a:extLst>
              </p:cNvPr>
              <p:cNvSpPr txBox="1"/>
              <p:nvPr/>
            </p:nvSpPr>
            <p:spPr>
              <a:xfrm>
                <a:off x="2407099" y="3315319"/>
                <a:ext cx="6009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0A9A89F-2902-CC5A-DDC3-9AE653744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099" y="3315319"/>
                <a:ext cx="60099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D9FA4E-9E47-0D3A-EACF-60F79D73B37C}"/>
                  </a:ext>
                </a:extLst>
              </p:cNvPr>
              <p:cNvSpPr txBox="1"/>
              <p:nvPr/>
            </p:nvSpPr>
            <p:spPr>
              <a:xfrm>
                <a:off x="3653434" y="1340848"/>
                <a:ext cx="6009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D9FA4E-9E47-0D3A-EACF-60F79D73B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434" y="1340848"/>
                <a:ext cx="600998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C7B0585-2B32-2D1E-0DED-D77A60666AC8}"/>
                  </a:ext>
                </a:extLst>
              </p:cNvPr>
              <p:cNvSpPr txBox="1"/>
              <p:nvPr/>
            </p:nvSpPr>
            <p:spPr>
              <a:xfrm>
                <a:off x="3470609" y="4006390"/>
                <a:ext cx="6009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C7B0585-2B32-2D1E-0DED-D77A60666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609" y="4006390"/>
                <a:ext cx="600998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34762BE-4974-E54A-FBF4-3CE54B40536F}"/>
                  </a:ext>
                </a:extLst>
              </p:cNvPr>
              <p:cNvSpPr txBox="1"/>
              <p:nvPr/>
            </p:nvSpPr>
            <p:spPr>
              <a:xfrm>
                <a:off x="1578530" y="3356847"/>
                <a:ext cx="6009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34762BE-4974-E54A-FBF4-3CE54B405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530" y="3356847"/>
                <a:ext cx="600998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C9F312A-4442-4743-4CE7-AD59CC47FAB5}"/>
                  </a:ext>
                </a:extLst>
              </p:cNvPr>
              <p:cNvSpPr txBox="1"/>
              <p:nvPr/>
            </p:nvSpPr>
            <p:spPr>
              <a:xfrm>
                <a:off x="2208570" y="4529103"/>
                <a:ext cx="6009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C9F312A-4442-4743-4CE7-AD59CC47F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570" y="4529103"/>
                <a:ext cx="600998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6810CC-9D67-77B9-DEB9-34885B626683}"/>
              </a:ext>
            </a:extLst>
          </p:cNvPr>
          <p:cNvCxnSpPr>
            <a:cxnSpLocks/>
          </p:cNvCxnSpPr>
          <p:nvPr/>
        </p:nvCxnSpPr>
        <p:spPr>
          <a:xfrm flipV="1">
            <a:off x="3252486" y="2222339"/>
            <a:ext cx="4352081" cy="6713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9D7AB2-14FB-2DCC-CC9E-556ECFB3A5AC}"/>
              </a:ext>
            </a:extLst>
          </p:cNvPr>
          <p:cNvCxnSpPr>
            <a:cxnSpLocks/>
          </p:cNvCxnSpPr>
          <p:nvPr/>
        </p:nvCxnSpPr>
        <p:spPr>
          <a:xfrm>
            <a:off x="3229337" y="1875099"/>
            <a:ext cx="4525701" cy="23149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2BBC2B-1D7E-07D9-4C17-21E521F053E4}"/>
              </a:ext>
            </a:extLst>
          </p:cNvPr>
          <p:cNvCxnSpPr>
            <a:cxnSpLocks/>
          </p:cNvCxnSpPr>
          <p:nvPr/>
        </p:nvCxnSpPr>
        <p:spPr>
          <a:xfrm flipV="1">
            <a:off x="4236216" y="2291787"/>
            <a:ext cx="4028108" cy="105364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595F4F-0E9B-20FE-32CA-0433A9D50029}"/>
                  </a:ext>
                </a:extLst>
              </p:cNvPr>
              <p:cNvSpPr txBox="1"/>
              <p:nvPr/>
            </p:nvSpPr>
            <p:spPr>
              <a:xfrm>
                <a:off x="9601200" y="1569582"/>
                <a:ext cx="1530034" cy="4223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595F4F-0E9B-20FE-32CA-0433A9D50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00" y="1569582"/>
                <a:ext cx="1530034" cy="422384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8BE896E-B0F4-8C18-B46D-830469B0AA44}"/>
                  </a:ext>
                </a:extLst>
              </p:cNvPr>
              <p:cNvSpPr/>
              <p:nvPr/>
            </p:nvSpPr>
            <p:spPr>
              <a:xfrm>
                <a:off x="9368248" y="5793431"/>
                <a:ext cx="2228944" cy="538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2)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8BE896E-B0F4-8C18-B46D-830469B0A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248" y="5793431"/>
                <a:ext cx="2228944" cy="53822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92C4CE7-B3AD-D2C4-E4B5-9AF232BEA28E}"/>
              </a:ext>
            </a:extLst>
          </p:cNvPr>
          <p:cNvSpPr txBox="1"/>
          <p:nvPr/>
        </p:nvSpPr>
        <p:spPr>
          <a:xfrm>
            <a:off x="6590354" y="4908721"/>
            <a:ext cx="280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undirected graph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06507A-1D54-DD08-7505-2039A50A792D}"/>
              </a:ext>
            </a:extLst>
          </p:cNvPr>
          <p:cNvSpPr txBox="1"/>
          <p:nvPr/>
        </p:nvSpPr>
        <p:spPr>
          <a:xfrm>
            <a:off x="9503780" y="6236631"/>
            <a:ext cx="2479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directed graph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9AF325-201D-4B32-A1B2-7C8EA4108A16}"/>
              </a:ext>
            </a:extLst>
          </p:cNvPr>
          <p:cNvSpPr txBox="1"/>
          <p:nvPr/>
        </p:nvSpPr>
        <p:spPr>
          <a:xfrm>
            <a:off x="11100932" y="1864068"/>
            <a:ext cx="1091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backward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68A90E-98C5-509B-AF97-3CC5CDC73E1D}"/>
              </a:ext>
            </a:extLst>
          </p:cNvPr>
          <p:cNvSpPr txBox="1"/>
          <p:nvPr/>
        </p:nvSpPr>
        <p:spPr>
          <a:xfrm>
            <a:off x="11183711" y="1505767"/>
            <a:ext cx="92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625A41-F788-F1AB-AE4A-3B330EAE45BC}"/>
              </a:ext>
            </a:extLst>
          </p:cNvPr>
          <p:cNvSpPr txBox="1"/>
          <p:nvPr/>
        </p:nvSpPr>
        <p:spPr>
          <a:xfrm>
            <a:off x="11089989" y="2616312"/>
            <a:ext cx="1091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backward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8A9D7F-798F-C73F-F933-F139978CFBFF}"/>
              </a:ext>
            </a:extLst>
          </p:cNvPr>
          <p:cNvSpPr txBox="1"/>
          <p:nvPr/>
        </p:nvSpPr>
        <p:spPr>
          <a:xfrm>
            <a:off x="11172768" y="2258011"/>
            <a:ext cx="92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2154C6-4A4D-3811-B434-2FB859EE5F7A}"/>
              </a:ext>
            </a:extLst>
          </p:cNvPr>
          <p:cNvSpPr txBox="1"/>
          <p:nvPr/>
        </p:nvSpPr>
        <p:spPr>
          <a:xfrm>
            <a:off x="11367168" y="298751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1136DA-0CED-D24C-2C9C-8CD763253C39}"/>
              </a:ext>
            </a:extLst>
          </p:cNvPr>
          <p:cNvSpPr/>
          <p:nvPr/>
        </p:nvSpPr>
        <p:spPr>
          <a:xfrm>
            <a:off x="7658357" y="2062568"/>
            <a:ext cx="946810" cy="316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E944FD-CC4F-1EF9-D3EB-00DD1FB364C0}"/>
                  </a:ext>
                </a:extLst>
              </p14:cNvPr>
              <p14:cNvContentPartPr/>
              <p14:nvPr/>
            </p14:nvContentPartPr>
            <p14:xfrm>
              <a:off x="2811600" y="1050840"/>
              <a:ext cx="9247320" cy="5205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E944FD-CC4F-1EF9-D3EB-00DD1FB364C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02240" y="1041480"/>
                <a:ext cx="9266040" cy="522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7135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1393F-DC98-4A9B-B9A0-34F54F00A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Vertex convolution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A457C-F379-D0A6-3317-B86F343475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49" t="-3743" r="-6674" b="37260"/>
          <a:stretch/>
        </p:blipFill>
        <p:spPr>
          <a:xfrm>
            <a:off x="225610" y="1557172"/>
            <a:ext cx="2962749" cy="26729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58C15E4-383B-29B6-10CA-69BB3120CF8D}"/>
                  </a:ext>
                </a:extLst>
              </p:cNvPr>
              <p:cNvSpPr txBox="1"/>
              <p:nvPr/>
            </p:nvSpPr>
            <p:spPr>
              <a:xfrm>
                <a:off x="1043907" y="2035565"/>
                <a:ext cx="7400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n>
                                <a:noFill/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n>
                                <a:noFill/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n>
                                <a:noFill/>
                              </a:ln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ln>
                    <a:noFill/>
                  </a:ln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58C15E4-383B-29B6-10CA-69BB3120C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07" y="2035565"/>
                <a:ext cx="740074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AD77F4-0AAC-3552-7F90-717E174C05DB}"/>
                  </a:ext>
                </a:extLst>
              </p:cNvPr>
              <p:cNvSpPr txBox="1"/>
              <p:nvPr/>
            </p:nvSpPr>
            <p:spPr>
              <a:xfrm>
                <a:off x="1538988" y="3196990"/>
                <a:ext cx="6256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AD77F4-0AAC-3552-7F90-717E174C0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988" y="3196990"/>
                <a:ext cx="6256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28AFB35-39DE-696C-CBD9-B1E06AC48B2A}"/>
                  </a:ext>
                </a:extLst>
              </p:cNvPr>
              <p:cNvSpPr txBox="1"/>
              <p:nvPr/>
            </p:nvSpPr>
            <p:spPr>
              <a:xfrm>
                <a:off x="2411657" y="1322234"/>
                <a:ext cx="6102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28AFB35-39DE-696C-CBD9-B1E06AC48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657" y="1322234"/>
                <a:ext cx="61029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CD25B52-35D5-384D-5311-D8E6DF3B49C8}"/>
                  </a:ext>
                </a:extLst>
              </p:cNvPr>
              <p:cNvSpPr txBox="1"/>
              <p:nvPr/>
            </p:nvSpPr>
            <p:spPr>
              <a:xfrm>
                <a:off x="548131" y="2876274"/>
                <a:ext cx="5927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CD25B52-35D5-384D-5311-D8E6DF3B4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31" y="2876274"/>
                <a:ext cx="59272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D9FA4E-9E47-0D3A-EACF-60F79D73B37C}"/>
                  </a:ext>
                </a:extLst>
              </p:cNvPr>
              <p:cNvSpPr txBox="1"/>
              <p:nvPr/>
            </p:nvSpPr>
            <p:spPr>
              <a:xfrm>
                <a:off x="1432178" y="1611424"/>
                <a:ext cx="6009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D9FA4E-9E47-0D3A-EACF-60F79D73B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178" y="1611424"/>
                <a:ext cx="60099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FC6CCED-15FF-E7EE-2648-77E963871A5A}"/>
                  </a:ext>
                </a:extLst>
              </p:cNvPr>
              <p:cNvSpPr txBox="1"/>
              <p:nvPr/>
            </p:nvSpPr>
            <p:spPr>
              <a:xfrm>
                <a:off x="3670317" y="1611424"/>
                <a:ext cx="7768537" cy="1471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nary>
                                <m:naryPr>
                                  <m:chr m:val="⨁"/>
                                  <m:subHide m:val="on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lim>
                          </m:limLow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FC6CCED-15FF-E7EE-2648-77E963871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317" y="1611424"/>
                <a:ext cx="7768537" cy="14719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CB5C437-836B-6547-73DA-21FB1ED45248}"/>
              </a:ext>
            </a:extLst>
          </p:cNvPr>
          <p:cNvSpPr txBox="1"/>
          <p:nvPr/>
        </p:nvSpPr>
        <p:spPr>
          <a:xfrm>
            <a:off x="4393468" y="1107820"/>
            <a:ext cx="5656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Node convolution has a general form:</a:t>
            </a:r>
          </a:p>
        </p:txBody>
      </p:sp>
      <p:sp>
        <p:nvSpPr>
          <p:cNvPr id="8" name="Arc 51">
            <a:extLst>
              <a:ext uri="{FF2B5EF4-FFF2-40B4-BE49-F238E27FC236}">
                <a16:creationId xmlns:a16="http://schemas.microsoft.com/office/drawing/2014/main" id="{371403C5-0146-ADD9-1EF7-2917170C2222}"/>
              </a:ext>
            </a:extLst>
          </p:cNvPr>
          <p:cNvSpPr/>
          <p:nvPr/>
        </p:nvSpPr>
        <p:spPr>
          <a:xfrm rot="15330726">
            <a:off x="1322658" y="865453"/>
            <a:ext cx="816552" cy="1564903"/>
          </a:xfrm>
          <a:prstGeom prst="arc">
            <a:avLst>
              <a:gd name="adj1" fmla="val 16224224"/>
              <a:gd name="adj2" fmla="val 4963090"/>
            </a:avLst>
          </a:prstGeom>
          <a:ln w="19050"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+mj-lt"/>
              <a:ea typeface="나눔스퀘어 Bold" panose="020B0600000101010101" pitchFamily="50" charset="-127"/>
            </a:endParaRPr>
          </a:p>
        </p:txBody>
      </p:sp>
      <p:sp>
        <p:nvSpPr>
          <p:cNvPr id="10" name="Arc 51">
            <a:extLst>
              <a:ext uri="{FF2B5EF4-FFF2-40B4-BE49-F238E27FC236}">
                <a16:creationId xmlns:a16="http://schemas.microsoft.com/office/drawing/2014/main" id="{F4CC8E4A-86DC-35C3-26CC-6EA224AF77EF}"/>
              </a:ext>
            </a:extLst>
          </p:cNvPr>
          <p:cNvSpPr/>
          <p:nvPr/>
        </p:nvSpPr>
        <p:spPr>
          <a:xfrm rot="14657545">
            <a:off x="1007692" y="1604553"/>
            <a:ext cx="653762" cy="694911"/>
          </a:xfrm>
          <a:prstGeom prst="arc">
            <a:avLst>
              <a:gd name="adj1" fmla="val 16224224"/>
              <a:gd name="adj2" fmla="val 4963090"/>
            </a:avLst>
          </a:prstGeom>
          <a:ln w="19050"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+mj-lt"/>
              <a:ea typeface="나눔스퀘어 Bold" panose="020B0600000101010101" pitchFamily="50" charset="-127"/>
            </a:endParaRPr>
          </a:p>
        </p:txBody>
      </p:sp>
      <p:sp>
        <p:nvSpPr>
          <p:cNvPr id="14" name="Arc 51">
            <a:extLst>
              <a:ext uri="{FF2B5EF4-FFF2-40B4-BE49-F238E27FC236}">
                <a16:creationId xmlns:a16="http://schemas.microsoft.com/office/drawing/2014/main" id="{B7C6F419-462E-5F67-B7C2-B6B71BE36ED0}"/>
              </a:ext>
            </a:extLst>
          </p:cNvPr>
          <p:cNvSpPr/>
          <p:nvPr/>
        </p:nvSpPr>
        <p:spPr>
          <a:xfrm rot="20541682">
            <a:off x="1547620" y="2657149"/>
            <a:ext cx="703222" cy="871075"/>
          </a:xfrm>
          <a:prstGeom prst="arc">
            <a:avLst>
              <a:gd name="adj1" fmla="val 16224224"/>
              <a:gd name="adj2" fmla="val 4963090"/>
            </a:avLst>
          </a:prstGeom>
          <a:ln w="19050"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+mj-lt"/>
              <a:ea typeface="나눔스퀘어 Bold" panose="020B0600000101010101" pitchFamily="50" charset="-127"/>
            </a:endParaRPr>
          </a:p>
        </p:txBody>
      </p:sp>
      <p:sp>
        <p:nvSpPr>
          <p:cNvPr id="18" name="Arc 99">
            <a:extLst>
              <a:ext uri="{FF2B5EF4-FFF2-40B4-BE49-F238E27FC236}">
                <a16:creationId xmlns:a16="http://schemas.microsoft.com/office/drawing/2014/main" id="{E49D1B17-A735-3F66-9424-AFC876834C34}"/>
              </a:ext>
            </a:extLst>
          </p:cNvPr>
          <p:cNvSpPr/>
          <p:nvPr/>
        </p:nvSpPr>
        <p:spPr>
          <a:xfrm rot="13096933">
            <a:off x="549482" y="2451632"/>
            <a:ext cx="604297" cy="699547"/>
          </a:xfrm>
          <a:prstGeom prst="arc">
            <a:avLst>
              <a:gd name="adj1" fmla="val 16200000"/>
              <a:gd name="adj2" fmla="val 4463756"/>
            </a:avLst>
          </a:prstGeom>
          <a:ln w="190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+mj-lt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F2ABBE-5892-2D26-C885-570916228A81}"/>
              </a:ext>
            </a:extLst>
          </p:cNvPr>
          <p:cNvSpPr txBox="1"/>
          <p:nvPr/>
        </p:nvSpPr>
        <p:spPr>
          <a:xfrm>
            <a:off x="4953000" y="4563261"/>
            <a:ext cx="5633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Neighboring edges and vertex is aggregated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DB9A5C9-F693-4A51-83B3-2BDFDC6DD260}"/>
                  </a:ext>
                </a:extLst>
              </p:cNvPr>
              <p:cNvSpPr txBox="1"/>
              <p:nvPr/>
            </p:nvSpPr>
            <p:spPr>
              <a:xfrm>
                <a:off x="4013059" y="3336934"/>
                <a:ext cx="795333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sz="2400" dirty="0"/>
                  <a:t> is a permutation invariant function, e.g., sum, mean, or max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/>
                  <a:t> are some function.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400" dirty="0"/>
                  <a:t> gives the set of neighbor node index of node </a:t>
                </a:r>
                <a:r>
                  <a:rPr lang="en-US" sz="2400" i="1" dirty="0" err="1"/>
                  <a:t>i</a:t>
                </a:r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DB9A5C9-F693-4A51-83B3-2BDFDC6DD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059" y="3336934"/>
                <a:ext cx="7953331" cy="1200329"/>
              </a:xfrm>
              <a:prstGeom prst="rect">
                <a:avLst/>
              </a:prstGeom>
              <a:blipFill>
                <a:blip r:embed="rId9"/>
                <a:stretch>
                  <a:fillRect l="-460" t="-4061" r="-1226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6BB723-20FF-B7BB-B5B5-4462C8F4DC30}"/>
                  </a:ext>
                </a:extLst>
              </p:cNvPr>
              <p:cNvSpPr txBox="1"/>
              <p:nvPr/>
            </p:nvSpPr>
            <p:spPr>
              <a:xfrm>
                <a:off x="2590645" y="5300828"/>
                <a:ext cx="9798773" cy="1032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ReLU</m:t>
                          </m:r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⊙</m:t>
                                  </m:r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⊙</m:t>
                                  </m:r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  <m:sSubSup>
                                <m:sSub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latin typeface="+mj-lt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6BB723-20FF-B7BB-B5B5-4462C8F4D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645" y="5300828"/>
                <a:ext cx="9798773" cy="10322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D5ADAABF-8C81-C353-0CDA-A884EA4A64C6}"/>
              </a:ext>
            </a:extLst>
          </p:cNvPr>
          <p:cNvSpPr txBox="1"/>
          <p:nvPr/>
        </p:nvSpPr>
        <p:spPr>
          <a:xfrm>
            <a:off x="569062" y="5570306"/>
            <a:ext cx="1797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example: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E2F04B-3E86-DE44-7920-C4165E35BBD1}"/>
                  </a:ext>
                </a:extLst>
              </p14:cNvPr>
              <p14:cNvContentPartPr/>
              <p14:nvPr/>
            </p14:nvContentPartPr>
            <p14:xfrm>
              <a:off x="493920" y="1142640"/>
              <a:ext cx="11547720" cy="5637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E2F04B-3E86-DE44-7920-C4165E35BBD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4560" y="1133280"/>
                <a:ext cx="11566440" cy="565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1993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1393F-DC98-4A9B-B9A0-34F54F00A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Edge convolution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A457C-F379-D0A6-3317-B86F343475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44" t="3427" r="13143" b="37260"/>
          <a:stretch/>
        </p:blipFill>
        <p:spPr>
          <a:xfrm>
            <a:off x="503304" y="1845454"/>
            <a:ext cx="1862981" cy="23847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58C15E4-383B-29B6-10CA-69BB3120CF8D}"/>
                  </a:ext>
                </a:extLst>
              </p:cNvPr>
              <p:cNvSpPr txBox="1"/>
              <p:nvPr/>
            </p:nvSpPr>
            <p:spPr>
              <a:xfrm>
                <a:off x="562549" y="1824174"/>
                <a:ext cx="6173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58C15E4-383B-29B6-10CA-69BB3120C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49" y="1824174"/>
                <a:ext cx="61734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AD77F4-0AAC-3552-7F90-717E174C05DB}"/>
                  </a:ext>
                </a:extLst>
              </p:cNvPr>
              <p:cNvSpPr txBox="1"/>
              <p:nvPr/>
            </p:nvSpPr>
            <p:spPr>
              <a:xfrm>
                <a:off x="1538989" y="3196989"/>
                <a:ext cx="5946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AD77F4-0AAC-3552-7F90-717E174C0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989" y="3196989"/>
                <a:ext cx="59461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CD25B52-35D5-384D-5311-D8E6DF3B49C8}"/>
                  </a:ext>
                </a:extLst>
              </p:cNvPr>
              <p:cNvSpPr txBox="1"/>
              <p:nvPr/>
            </p:nvSpPr>
            <p:spPr>
              <a:xfrm>
                <a:off x="1052048" y="2658087"/>
                <a:ext cx="7085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CD25B52-35D5-384D-5311-D8E6DF3B4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048" y="2658087"/>
                <a:ext cx="70859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FC6CCED-15FF-E7EE-2648-77E963871A5A}"/>
                  </a:ext>
                </a:extLst>
              </p:cNvPr>
              <p:cNvSpPr txBox="1"/>
              <p:nvPr/>
            </p:nvSpPr>
            <p:spPr>
              <a:xfrm>
                <a:off x="4712432" y="1880189"/>
                <a:ext cx="4789260" cy="645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FC6CCED-15FF-E7EE-2648-77E963871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432" y="1880189"/>
                <a:ext cx="4789260" cy="645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CB5C437-836B-6547-73DA-21FB1ED45248}"/>
              </a:ext>
            </a:extLst>
          </p:cNvPr>
          <p:cNvSpPr txBox="1"/>
          <p:nvPr/>
        </p:nvSpPr>
        <p:spPr>
          <a:xfrm>
            <a:off x="4393468" y="1107820"/>
            <a:ext cx="5569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Edge convolution has a general form:</a:t>
            </a:r>
          </a:p>
        </p:txBody>
      </p:sp>
      <p:sp>
        <p:nvSpPr>
          <p:cNvPr id="8" name="Arc 51">
            <a:extLst>
              <a:ext uri="{FF2B5EF4-FFF2-40B4-BE49-F238E27FC236}">
                <a16:creationId xmlns:a16="http://schemas.microsoft.com/office/drawing/2014/main" id="{371403C5-0146-ADD9-1EF7-2917170C2222}"/>
              </a:ext>
            </a:extLst>
          </p:cNvPr>
          <p:cNvSpPr/>
          <p:nvPr/>
        </p:nvSpPr>
        <p:spPr>
          <a:xfrm rot="9380176">
            <a:off x="500050" y="2114722"/>
            <a:ext cx="775806" cy="954499"/>
          </a:xfrm>
          <a:prstGeom prst="arc">
            <a:avLst>
              <a:gd name="adj1" fmla="val 16224224"/>
              <a:gd name="adj2" fmla="val 4963090"/>
            </a:avLst>
          </a:prstGeom>
          <a:ln w="19050"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+mj-lt"/>
              <a:ea typeface="나눔스퀘어 Bold" panose="020B0600000101010101" pitchFamily="50" charset="-127"/>
            </a:endParaRPr>
          </a:p>
        </p:txBody>
      </p:sp>
      <p:sp>
        <p:nvSpPr>
          <p:cNvPr id="10" name="Arc 51">
            <a:extLst>
              <a:ext uri="{FF2B5EF4-FFF2-40B4-BE49-F238E27FC236}">
                <a16:creationId xmlns:a16="http://schemas.microsoft.com/office/drawing/2014/main" id="{F4CC8E4A-86DC-35C3-26CC-6EA224AF77EF}"/>
              </a:ext>
            </a:extLst>
          </p:cNvPr>
          <p:cNvSpPr/>
          <p:nvPr/>
        </p:nvSpPr>
        <p:spPr>
          <a:xfrm rot="19159273">
            <a:off x="1624514" y="2943270"/>
            <a:ext cx="653762" cy="694911"/>
          </a:xfrm>
          <a:prstGeom prst="arc">
            <a:avLst>
              <a:gd name="adj1" fmla="val 16224224"/>
              <a:gd name="adj2" fmla="val 4963090"/>
            </a:avLst>
          </a:prstGeom>
          <a:ln w="19050">
            <a:solidFill>
              <a:srgbClr val="0000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+mj-lt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F2ABBE-5892-2D26-C885-570916228A81}"/>
              </a:ext>
            </a:extLst>
          </p:cNvPr>
          <p:cNvSpPr txBox="1"/>
          <p:nvPr/>
        </p:nvSpPr>
        <p:spPr>
          <a:xfrm>
            <a:off x="4960513" y="3013070"/>
            <a:ext cx="429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Neighboring vertex is aggregated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6BB723-20FF-B7BB-B5B5-4462C8F4DC30}"/>
                  </a:ext>
                </a:extLst>
              </p:cNvPr>
              <p:cNvSpPr txBox="1"/>
              <p:nvPr/>
            </p:nvSpPr>
            <p:spPr>
              <a:xfrm>
                <a:off x="3585936" y="4414926"/>
                <a:ext cx="8318880" cy="7454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⨀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⨀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sSubSup>
                            <m:sSub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latin typeface="+mj-lt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6BB723-20FF-B7BB-B5B5-4462C8F4D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936" y="4414926"/>
                <a:ext cx="8318880" cy="7454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D5ADAABF-8C81-C353-0CDA-A884EA4A64C6}"/>
              </a:ext>
            </a:extLst>
          </p:cNvPr>
          <p:cNvSpPr txBox="1"/>
          <p:nvPr/>
        </p:nvSpPr>
        <p:spPr>
          <a:xfrm>
            <a:off x="1593360" y="4541593"/>
            <a:ext cx="1797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example: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C73921F-0108-1DA5-A5DC-725553068E5D}"/>
                  </a:ext>
                </a:extLst>
              </p14:cNvPr>
              <p14:cNvContentPartPr/>
              <p14:nvPr/>
            </p14:nvContentPartPr>
            <p14:xfrm>
              <a:off x="3858480" y="4807440"/>
              <a:ext cx="1441080" cy="258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C73921F-0108-1DA5-A5DC-725553068E5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49120" y="4798080"/>
                <a:ext cx="1459800" cy="27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5160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35CEC4-C753-483D-A774-02358D8D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Batch Consideration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419A9-48D5-4DBC-B91D-5F0DD53A8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745B54-1FDD-E79C-9C67-0B0FD93FDD1E}"/>
              </a:ext>
            </a:extLst>
          </p:cNvPr>
          <p:cNvCxnSpPr/>
          <p:nvPr/>
        </p:nvCxnSpPr>
        <p:spPr>
          <a:xfrm flipV="1">
            <a:off x="423672" y="2216807"/>
            <a:ext cx="146304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EEFB29F-83AC-4F40-A6EC-E429E1F2576A}"/>
              </a:ext>
            </a:extLst>
          </p:cNvPr>
          <p:cNvCxnSpPr>
            <a:cxnSpLocks/>
          </p:cNvCxnSpPr>
          <p:nvPr/>
        </p:nvCxnSpPr>
        <p:spPr>
          <a:xfrm flipV="1">
            <a:off x="374904" y="4478103"/>
            <a:ext cx="859536" cy="10302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C897BE-B783-7617-BB9E-24A0B089B7F2}"/>
              </a:ext>
            </a:extLst>
          </p:cNvPr>
          <p:cNvCxnSpPr>
            <a:cxnSpLocks/>
          </p:cNvCxnSpPr>
          <p:nvPr/>
        </p:nvCxnSpPr>
        <p:spPr>
          <a:xfrm flipH="1" flipV="1">
            <a:off x="1234440" y="4494612"/>
            <a:ext cx="902208" cy="10259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77A8473-32A7-BFE0-8905-474687E1E5AC}"/>
              </a:ext>
            </a:extLst>
          </p:cNvPr>
          <p:cNvSpPr/>
          <p:nvPr/>
        </p:nvSpPr>
        <p:spPr>
          <a:xfrm>
            <a:off x="215153" y="1983381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EC4F4B-197D-0EDD-E7AC-EC459724B951}"/>
              </a:ext>
            </a:extLst>
          </p:cNvPr>
          <p:cNvSpPr/>
          <p:nvPr/>
        </p:nvSpPr>
        <p:spPr>
          <a:xfrm>
            <a:off x="1662953" y="1983381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00DA22-6975-FEBE-65D4-90703F59CB57}"/>
              </a:ext>
            </a:extLst>
          </p:cNvPr>
          <p:cNvSpPr/>
          <p:nvPr/>
        </p:nvSpPr>
        <p:spPr>
          <a:xfrm>
            <a:off x="1021977" y="4270839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1D6269-17E8-0A64-BF52-3B3A6CE6D210}"/>
              </a:ext>
            </a:extLst>
          </p:cNvPr>
          <p:cNvSpPr/>
          <p:nvPr/>
        </p:nvSpPr>
        <p:spPr>
          <a:xfrm>
            <a:off x="152400" y="526144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581649-56D3-0614-4C05-D4EA316831F9}"/>
              </a:ext>
            </a:extLst>
          </p:cNvPr>
          <p:cNvSpPr/>
          <p:nvPr/>
        </p:nvSpPr>
        <p:spPr>
          <a:xfrm>
            <a:off x="1891553" y="526144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06DE3A-1BCF-C83E-6641-F90F9A8BDD54}"/>
              </a:ext>
            </a:extLst>
          </p:cNvPr>
          <p:cNvSpPr txBox="1"/>
          <p:nvPr/>
        </p:nvSpPr>
        <p:spPr>
          <a:xfrm>
            <a:off x="999565" y="748548"/>
            <a:ext cx="884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C7BE2C-57EC-4735-A5C6-3222518BB1F1}"/>
              </a:ext>
            </a:extLst>
          </p:cNvPr>
          <p:cNvSpPr txBox="1"/>
          <p:nvPr/>
        </p:nvSpPr>
        <p:spPr>
          <a:xfrm>
            <a:off x="152400" y="151145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FDD57C-A05A-9D00-836D-4EE904E72A4A}"/>
              </a:ext>
            </a:extLst>
          </p:cNvPr>
          <p:cNvSpPr txBox="1"/>
          <p:nvPr/>
        </p:nvSpPr>
        <p:spPr>
          <a:xfrm>
            <a:off x="1524897" y="150325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D17E5C-5ACF-211A-7038-08507BC0047C}"/>
              </a:ext>
            </a:extLst>
          </p:cNvPr>
          <p:cNvSpPr txBox="1"/>
          <p:nvPr/>
        </p:nvSpPr>
        <p:spPr>
          <a:xfrm>
            <a:off x="152400" y="481223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D72001-57FF-E317-A315-0D1F59D62DD4}"/>
              </a:ext>
            </a:extLst>
          </p:cNvPr>
          <p:cNvSpPr txBox="1"/>
          <p:nvPr/>
        </p:nvSpPr>
        <p:spPr>
          <a:xfrm>
            <a:off x="883169" y="372717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3A5F9C-3993-2385-7055-7FE25946911F}"/>
              </a:ext>
            </a:extLst>
          </p:cNvPr>
          <p:cNvSpPr txBox="1"/>
          <p:nvPr/>
        </p:nvSpPr>
        <p:spPr>
          <a:xfrm>
            <a:off x="1886712" y="48347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7200DE2-6906-5C78-4864-4CE56CFBADAE}"/>
                  </a:ext>
                </a:extLst>
              </p:cNvPr>
              <p:cNvSpPr txBox="1"/>
              <p:nvPr/>
            </p:nvSpPr>
            <p:spPr>
              <a:xfrm>
                <a:off x="2393561" y="903403"/>
                <a:ext cx="2727129" cy="29175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sz="28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8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sz="28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𝑒𝑓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8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  <m:sup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b="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7200DE2-6906-5C78-4864-4CE56CFBA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561" y="903403"/>
                <a:ext cx="2727129" cy="29175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3E9320-D0D5-AA75-4771-BBA39C6C8E09}"/>
                  </a:ext>
                </a:extLst>
              </p:cNvPr>
              <p:cNvSpPr txBox="1"/>
              <p:nvPr/>
            </p:nvSpPr>
            <p:spPr>
              <a:xfrm>
                <a:off x="2447133" y="3932234"/>
                <a:ext cx="2727129" cy="29175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28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8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  <m:r>
                            <a:rPr lang="en-US" sz="28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𝑒𝑓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8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ℤ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  <m:sup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8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8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3E9320-D0D5-AA75-4771-BBA39C6C8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133" y="3932234"/>
                <a:ext cx="2727129" cy="29175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Right 29">
            <a:extLst>
              <a:ext uri="{FF2B5EF4-FFF2-40B4-BE49-F238E27FC236}">
                <a16:creationId xmlns:a16="http://schemas.microsoft.com/office/drawing/2014/main" id="{E3E75133-E788-1716-D6AD-51C6C118F299}"/>
              </a:ext>
            </a:extLst>
          </p:cNvPr>
          <p:cNvSpPr/>
          <p:nvPr/>
        </p:nvSpPr>
        <p:spPr>
          <a:xfrm>
            <a:off x="5041468" y="2876264"/>
            <a:ext cx="1034734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9A1EF3-0219-9BF6-ABB7-74DEC52A6F7B}"/>
              </a:ext>
            </a:extLst>
          </p:cNvPr>
          <p:cNvSpPr txBox="1"/>
          <p:nvPr/>
        </p:nvSpPr>
        <p:spPr>
          <a:xfrm>
            <a:off x="7848600" y="710914"/>
            <a:ext cx="25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Mini-batch Data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93BB6-F217-6848-B21C-7131732C1322}"/>
              </a:ext>
            </a:extLst>
          </p:cNvPr>
          <p:cNvCxnSpPr/>
          <p:nvPr/>
        </p:nvCxnSpPr>
        <p:spPr>
          <a:xfrm flipV="1">
            <a:off x="6548152" y="2615341"/>
            <a:ext cx="146304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C4E4EB9-285E-1C59-D97D-F552645A95D3}"/>
              </a:ext>
            </a:extLst>
          </p:cNvPr>
          <p:cNvCxnSpPr>
            <a:cxnSpLocks/>
          </p:cNvCxnSpPr>
          <p:nvPr/>
        </p:nvCxnSpPr>
        <p:spPr>
          <a:xfrm flipV="1">
            <a:off x="6320521" y="3938883"/>
            <a:ext cx="859536" cy="10302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D38A58F-2D52-ADFC-1952-191C8763081D}"/>
              </a:ext>
            </a:extLst>
          </p:cNvPr>
          <p:cNvCxnSpPr>
            <a:cxnSpLocks/>
          </p:cNvCxnSpPr>
          <p:nvPr/>
        </p:nvCxnSpPr>
        <p:spPr>
          <a:xfrm flipH="1" flipV="1">
            <a:off x="7180057" y="3955392"/>
            <a:ext cx="902208" cy="10259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CFC6199A-D787-380E-FCEB-5BBAB6FBC147}"/>
              </a:ext>
            </a:extLst>
          </p:cNvPr>
          <p:cNvSpPr/>
          <p:nvPr/>
        </p:nvSpPr>
        <p:spPr>
          <a:xfrm>
            <a:off x="6339633" y="2381915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A63F384-F68A-35BA-3F05-5C5C908F5966}"/>
              </a:ext>
            </a:extLst>
          </p:cNvPr>
          <p:cNvSpPr/>
          <p:nvPr/>
        </p:nvSpPr>
        <p:spPr>
          <a:xfrm>
            <a:off x="7787433" y="2381915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8E7BBE-04EB-D7C5-93EE-2748AABA90E0}"/>
              </a:ext>
            </a:extLst>
          </p:cNvPr>
          <p:cNvSpPr/>
          <p:nvPr/>
        </p:nvSpPr>
        <p:spPr>
          <a:xfrm>
            <a:off x="6967594" y="3731619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1BF5BBD-7A9F-5AE7-43A2-809213088B37}"/>
              </a:ext>
            </a:extLst>
          </p:cNvPr>
          <p:cNvSpPr/>
          <p:nvPr/>
        </p:nvSpPr>
        <p:spPr>
          <a:xfrm>
            <a:off x="6098017" y="472222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037BF9-2541-7B55-ECF9-8557628B83B8}"/>
              </a:ext>
            </a:extLst>
          </p:cNvPr>
          <p:cNvSpPr/>
          <p:nvPr/>
        </p:nvSpPr>
        <p:spPr>
          <a:xfrm>
            <a:off x="7837170" y="472222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407B81-7FC1-5F2E-9737-5D4539611BA9}"/>
              </a:ext>
            </a:extLst>
          </p:cNvPr>
          <p:cNvSpPr txBox="1"/>
          <p:nvPr/>
        </p:nvSpPr>
        <p:spPr>
          <a:xfrm>
            <a:off x="6276880" y="190999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358E6E-64C0-733F-5FBF-3C9DB74562B9}"/>
              </a:ext>
            </a:extLst>
          </p:cNvPr>
          <p:cNvSpPr txBox="1"/>
          <p:nvPr/>
        </p:nvSpPr>
        <p:spPr>
          <a:xfrm>
            <a:off x="7649377" y="190179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F98E67-E608-4661-B921-F8D3C0FEFD91}"/>
              </a:ext>
            </a:extLst>
          </p:cNvPr>
          <p:cNvSpPr txBox="1"/>
          <p:nvPr/>
        </p:nvSpPr>
        <p:spPr>
          <a:xfrm>
            <a:off x="6098017" y="427301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B83DF8-4F55-3196-3B0D-254229361F1C}"/>
              </a:ext>
            </a:extLst>
          </p:cNvPr>
          <p:cNvSpPr txBox="1"/>
          <p:nvPr/>
        </p:nvSpPr>
        <p:spPr>
          <a:xfrm>
            <a:off x="6917105" y="330377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FFF34B7-EB31-5A5D-3D42-520F25EA05D1}"/>
              </a:ext>
            </a:extLst>
          </p:cNvPr>
          <p:cNvSpPr txBox="1"/>
          <p:nvPr/>
        </p:nvSpPr>
        <p:spPr>
          <a:xfrm>
            <a:off x="7832329" y="429553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352A940-A92F-238E-6DAC-995D08E7EB52}"/>
                  </a:ext>
                </a:extLst>
              </p:cNvPr>
              <p:cNvSpPr txBox="1"/>
              <p:nvPr/>
            </p:nvSpPr>
            <p:spPr>
              <a:xfrm>
                <a:off x="8628888" y="1773068"/>
                <a:ext cx="3124200" cy="15958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8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28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28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352A940-A92F-238E-6DAC-995D08E7E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888" y="1773068"/>
                <a:ext cx="3124200" cy="15958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3D432F8-971D-E80A-516B-3807DEACA813}"/>
                  </a:ext>
                </a:extLst>
              </p:cNvPr>
              <p:cNvSpPr txBox="1"/>
              <p:nvPr/>
            </p:nvSpPr>
            <p:spPr>
              <a:xfrm>
                <a:off x="8628888" y="4062904"/>
                <a:ext cx="2151709" cy="2108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8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3D432F8-971D-E80A-516B-3807DEACA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888" y="4062904"/>
                <a:ext cx="2151709" cy="21080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94C2D08F-B567-9D8A-3DE8-3640F029B1E3}"/>
              </a:ext>
            </a:extLst>
          </p:cNvPr>
          <p:cNvSpPr txBox="1"/>
          <p:nvPr/>
        </p:nvSpPr>
        <p:spPr>
          <a:xfrm>
            <a:off x="8553125" y="3600143"/>
            <a:ext cx="2850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Graph index of nodes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F2F200C-6BF9-F6EA-59D7-DA74DD6EAA6E}"/>
                  </a:ext>
                </a:extLst>
              </p14:cNvPr>
              <p14:cNvContentPartPr/>
              <p14:nvPr/>
            </p14:nvContentPartPr>
            <p14:xfrm>
              <a:off x="48600" y="663840"/>
              <a:ext cx="11665800" cy="6221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F2F200C-6BF9-F6EA-59D7-DA74DD6EAA6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240" y="654480"/>
                <a:ext cx="11684520" cy="623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945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35CEC4-C753-483D-A774-02358D8D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Model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419A9-48D5-4DBC-B91D-5F0DD53A8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A94C1704-F71C-4191-B4AD-DD6CF692353D}"/>
              </a:ext>
            </a:extLst>
          </p:cNvPr>
          <p:cNvSpPr/>
          <p:nvPr/>
        </p:nvSpPr>
        <p:spPr bwMode="auto">
          <a:xfrm>
            <a:off x="1143000" y="1965568"/>
            <a:ext cx="3410541" cy="9215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796CE145-935C-4659-8E5C-FE42D5D5B083}"/>
              </a:ext>
            </a:extLst>
          </p:cNvPr>
          <p:cNvSpPr/>
          <p:nvPr/>
        </p:nvSpPr>
        <p:spPr bwMode="auto">
          <a:xfrm>
            <a:off x="1143000" y="3921394"/>
            <a:ext cx="3410541" cy="4841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D1B79321-4665-4114-8BBC-9A7CDD17BAA0}"/>
              </a:ext>
            </a:extLst>
          </p:cNvPr>
          <p:cNvSpPr/>
          <p:nvPr/>
        </p:nvSpPr>
        <p:spPr bwMode="auto">
          <a:xfrm>
            <a:off x="1143000" y="2944857"/>
            <a:ext cx="3410541" cy="91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26FBEEBA-8F4C-495B-923E-D9537616A73A}"/>
              </a:ext>
            </a:extLst>
          </p:cNvPr>
          <p:cNvSpPr/>
          <p:nvPr/>
        </p:nvSpPr>
        <p:spPr bwMode="auto">
          <a:xfrm>
            <a:off x="1143000" y="1459419"/>
            <a:ext cx="3410541" cy="4483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latin typeface="+mj-lt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Rounded Rectangle 229">
                <a:extLst>
                  <a:ext uri="{FF2B5EF4-FFF2-40B4-BE49-F238E27FC236}">
                    <a16:creationId xmlns:a16="http://schemas.microsoft.com/office/drawing/2014/main" id="{9EAA3019-8913-4768-93D1-42ADF56249A2}"/>
                  </a:ext>
                </a:extLst>
              </p:cNvPr>
              <p:cNvSpPr/>
              <p:nvPr/>
            </p:nvSpPr>
            <p:spPr bwMode="auto">
              <a:xfrm>
                <a:off x="1818070" y="972525"/>
                <a:ext cx="450508" cy="34385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2400" dirty="0">
                  <a:latin typeface="+mj-lt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423" name="Rounded Rectangle 229">
                <a:extLst>
                  <a:ext uri="{FF2B5EF4-FFF2-40B4-BE49-F238E27FC236}">
                    <a16:creationId xmlns:a16="http://schemas.microsoft.com/office/drawing/2014/main" id="{9EAA3019-8913-4768-93D1-42ADF5624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18070" y="972525"/>
                <a:ext cx="450508" cy="343852"/>
              </a:xfrm>
              <a:prstGeom prst="round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Rounded Rectangle 230">
                <a:extLst>
                  <a:ext uri="{FF2B5EF4-FFF2-40B4-BE49-F238E27FC236}">
                    <a16:creationId xmlns:a16="http://schemas.microsoft.com/office/drawing/2014/main" id="{E2D53850-E5D7-4B31-AF9F-255A37A8B4E4}"/>
                  </a:ext>
                </a:extLst>
              </p:cNvPr>
              <p:cNvSpPr/>
              <p:nvPr/>
            </p:nvSpPr>
            <p:spPr bwMode="auto">
              <a:xfrm>
                <a:off x="3427967" y="978026"/>
                <a:ext cx="450508" cy="3411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en-US" sz="2400" dirty="0">
                  <a:latin typeface="+mj-lt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424" name="Rounded Rectangle 230">
                <a:extLst>
                  <a:ext uri="{FF2B5EF4-FFF2-40B4-BE49-F238E27FC236}">
                    <a16:creationId xmlns:a16="http://schemas.microsoft.com/office/drawing/2014/main" id="{E2D53850-E5D7-4B31-AF9F-255A37A8B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7967" y="978026"/>
                <a:ext cx="450508" cy="341101"/>
              </a:xfrm>
              <a:prstGeom prst="round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5" name="Rounded Rectangle 231">
            <a:extLst>
              <a:ext uri="{FF2B5EF4-FFF2-40B4-BE49-F238E27FC236}">
                <a16:creationId xmlns:a16="http://schemas.microsoft.com/office/drawing/2014/main" id="{184BDCCF-0D33-4D9D-9650-4BE5412205AA}"/>
              </a:ext>
            </a:extLst>
          </p:cNvPr>
          <p:cNvSpPr/>
          <p:nvPr/>
        </p:nvSpPr>
        <p:spPr bwMode="auto">
          <a:xfrm>
            <a:off x="1329933" y="1508934"/>
            <a:ext cx="1426780" cy="3438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400" dirty="0">
                <a:latin typeface="+mj-lt"/>
                <a:cs typeface="Helvetica" panose="020B0604020202020204" pitchFamily="34" charset="0"/>
              </a:rPr>
              <a:t>Dense</a:t>
            </a:r>
          </a:p>
        </p:txBody>
      </p:sp>
      <p:sp>
        <p:nvSpPr>
          <p:cNvPr id="426" name="Rounded Rectangle 232">
            <a:extLst>
              <a:ext uri="{FF2B5EF4-FFF2-40B4-BE49-F238E27FC236}">
                <a16:creationId xmlns:a16="http://schemas.microsoft.com/office/drawing/2014/main" id="{9F0883A8-4EE4-42BE-B9D6-CBDEC81C93C0}"/>
              </a:ext>
            </a:extLst>
          </p:cNvPr>
          <p:cNvSpPr/>
          <p:nvPr/>
        </p:nvSpPr>
        <p:spPr bwMode="auto">
          <a:xfrm>
            <a:off x="2939830" y="1508934"/>
            <a:ext cx="1426780" cy="3438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400" dirty="0">
                <a:latin typeface="+mj-lt"/>
                <a:cs typeface="Helvetica" panose="020B0604020202020204" pitchFamily="34" charset="0"/>
              </a:rPr>
              <a:t>Dense</a:t>
            </a:r>
          </a:p>
        </p:txBody>
      </p:sp>
      <p:cxnSp>
        <p:nvCxnSpPr>
          <p:cNvPr id="427" name="Straight Arrow Connector 426">
            <a:extLst>
              <a:ext uri="{FF2B5EF4-FFF2-40B4-BE49-F238E27FC236}">
                <a16:creationId xmlns:a16="http://schemas.microsoft.com/office/drawing/2014/main" id="{C11300C7-534A-4F50-A59E-7056AEDB07B0}"/>
              </a:ext>
            </a:extLst>
          </p:cNvPr>
          <p:cNvCxnSpPr>
            <a:cxnSpLocks/>
            <a:stCxn id="423" idx="2"/>
            <a:endCxn id="425" idx="0"/>
          </p:cNvCxnSpPr>
          <p:nvPr/>
        </p:nvCxnSpPr>
        <p:spPr bwMode="auto">
          <a:xfrm flipH="1">
            <a:off x="2043323" y="1316377"/>
            <a:ext cx="1" cy="1925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Arrow Connector 427">
            <a:extLst>
              <a:ext uri="{FF2B5EF4-FFF2-40B4-BE49-F238E27FC236}">
                <a16:creationId xmlns:a16="http://schemas.microsoft.com/office/drawing/2014/main" id="{D0C21BC6-5514-4138-9168-44AC4D33BDCF}"/>
              </a:ext>
            </a:extLst>
          </p:cNvPr>
          <p:cNvCxnSpPr>
            <a:stCxn id="425" idx="2"/>
            <a:endCxn id="433" idx="0"/>
          </p:cNvCxnSpPr>
          <p:nvPr/>
        </p:nvCxnSpPr>
        <p:spPr bwMode="auto">
          <a:xfrm>
            <a:off x="2043323" y="1852785"/>
            <a:ext cx="0" cy="3941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Arrow Connector 428">
            <a:extLst>
              <a:ext uri="{FF2B5EF4-FFF2-40B4-BE49-F238E27FC236}">
                <a16:creationId xmlns:a16="http://schemas.microsoft.com/office/drawing/2014/main" id="{153DD279-B92C-402F-BD76-837D83DFB6F4}"/>
              </a:ext>
            </a:extLst>
          </p:cNvPr>
          <p:cNvCxnSpPr>
            <a:cxnSpLocks/>
            <a:stCxn id="424" idx="2"/>
            <a:endCxn id="426" idx="0"/>
          </p:cNvCxnSpPr>
          <p:nvPr/>
        </p:nvCxnSpPr>
        <p:spPr bwMode="auto">
          <a:xfrm flipH="1">
            <a:off x="3653220" y="1319127"/>
            <a:ext cx="1" cy="1898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Arrow Connector 429">
            <a:extLst>
              <a:ext uri="{FF2B5EF4-FFF2-40B4-BE49-F238E27FC236}">
                <a16:creationId xmlns:a16="http://schemas.microsoft.com/office/drawing/2014/main" id="{7CD8F439-156A-4D86-8854-F8466DD2C515}"/>
              </a:ext>
            </a:extLst>
          </p:cNvPr>
          <p:cNvCxnSpPr>
            <a:stCxn id="426" idx="2"/>
            <a:endCxn id="434" idx="0"/>
          </p:cNvCxnSpPr>
          <p:nvPr/>
        </p:nvCxnSpPr>
        <p:spPr bwMode="auto">
          <a:xfrm>
            <a:off x="3653220" y="1852785"/>
            <a:ext cx="0" cy="6227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Arrow Connector 430">
            <a:extLst>
              <a:ext uri="{FF2B5EF4-FFF2-40B4-BE49-F238E27FC236}">
                <a16:creationId xmlns:a16="http://schemas.microsoft.com/office/drawing/2014/main" id="{C9271E2B-A349-427E-8F4F-A680A0C20882}"/>
              </a:ext>
            </a:extLst>
          </p:cNvPr>
          <p:cNvCxnSpPr>
            <a:cxnSpLocks/>
          </p:cNvCxnSpPr>
          <p:nvPr/>
        </p:nvCxnSpPr>
        <p:spPr bwMode="auto">
          <a:xfrm>
            <a:off x="2039509" y="1984360"/>
            <a:ext cx="1430593" cy="4740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Arrow Connector 431">
            <a:extLst>
              <a:ext uri="{FF2B5EF4-FFF2-40B4-BE49-F238E27FC236}">
                <a16:creationId xmlns:a16="http://schemas.microsoft.com/office/drawing/2014/main" id="{C37291F0-B1C4-4403-A1C1-DA31CF3EE83B}"/>
              </a:ext>
            </a:extLst>
          </p:cNvPr>
          <p:cNvCxnSpPr>
            <a:cxnSpLocks/>
          </p:cNvCxnSpPr>
          <p:nvPr/>
        </p:nvCxnSpPr>
        <p:spPr bwMode="auto">
          <a:xfrm flipH="1">
            <a:off x="2784885" y="1976571"/>
            <a:ext cx="868333" cy="3422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Rounded Rectangle 239">
            <a:extLst>
              <a:ext uri="{FF2B5EF4-FFF2-40B4-BE49-F238E27FC236}">
                <a16:creationId xmlns:a16="http://schemas.microsoft.com/office/drawing/2014/main" id="{99F79B4E-9F50-4545-8B91-E42DA1738B43}"/>
              </a:ext>
            </a:extLst>
          </p:cNvPr>
          <p:cNvSpPr/>
          <p:nvPr/>
        </p:nvSpPr>
        <p:spPr bwMode="auto">
          <a:xfrm>
            <a:off x="1329933" y="2246949"/>
            <a:ext cx="1426780" cy="3438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400" dirty="0">
                <a:latin typeface="+mj-lt"/>
                <a:cs typeface="Helvetica" panose="020B0604020202020204" pitchFamily="34" charset="0"/>
              </a:rPr>
              <a:t>V Conv</a:t>
            </a:r>
          </a:p>
        </p:txBody>
      </p:sp>
      <p:cxnSp>
        <p:nvCxnSpPr>
          <p:cNvPr id="435" name="Straight Arrow Connector 434">
            <a:extLst>
              <a:ext uri="{FF2B5EF4-FFF2-40B4-BE49-F238E27FC236}">
                <a16:creationId xmlns:a16="http://schemas.microsoft.com/office/drawing/2014/main" id="{B5EEBE35-0149-45A7-B65B-05B3A7647DFB}"/>
              </a:ext>
            </a:extLst>
          </p:cNvPr>
          <p:cNvCxnSpPr>
            <a:stCxn id="433" idx="2"/>
            <a:endCxn id="448" idx="0"/>
          </p:cNvCxnSpPr>
          <p:nvPr/>
        </p:nvCxnSpPr>
        <p:spPr bwMode="auto">
          <a:xfrm>
            <a:off x="2043323" y="2590800"/>
            <a:ext cx="0" cy="6467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Rectangle 435">
            <a:extLst>
              <a:ext uri="{FF2B5EF4-FFF2-40B4-BE49-F238E27FC236}">
                <a16:creationId xmlns:a16="http://schemas.microsoft.com/office/drawing/2014/main" id="{622736A5-CE44-4CC8-B160-0ABAE325EE19}"/>
              </a:ext>
            </a:extLst>
          </p:cNvPr>
          <p:cNvSpPr/>
          <p:nvPr/>
        </p:nvSpPr>
        <p:spPr bwMode="auto">
          <a:xfrm>
            <a:off x="1143000" y="4463305"/>
            <a:ext cx="3410541" cy="1422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437" name="Rounded Rectangle 243">
            <a:extLst>
              <a:ext uri="{FF2B5EF4-FFF2-40B4-BE49-F238E27FC236}">
                <a16:creationId xmlns:a16="http://schemas.microsoft.com/office/drawing/2014/main" id="{AC57033D-BA08-46B5-8F3D-0FAB9D634366}"/>
              </a:ext>
            </a:extLst>
          </p:cNvPr>
          <p:cNvSpPr/>
          <p:nvPr/>
        </p:nvSpPr>
        <p:spPr bwMode="auto">
          <a:xfrm>
            <a:off x="1329933" y="4512821"/>
            <a:ext cx="1426780" cy="3411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400" dirty="0">
                <a:latin typeface="+mj-lt"/>
                <a:cs typeface="Helvetica" panose="020B0604020202020204" pitchFamily="34" charset="0"/>
              </a:rPr>
              <a:t>Dense</a:t>
            </a:r>
          </a:p>
        </p:txBody>
      </p:sp>
      <p:sp>
        <p:nvSpPr>
          <p:cNvPr id="438" name="Rounded Rectangle 244">
            <a:extLst>
              <a:ext uri="{FF2B5EF4-FFF2-40B4-BE49-F238E27FC236}">
                <a16:creationId xmlns:a16="http://schemas.microsoft.com/office/drawing/2014/main" id="{8E3523A5-FB77-484B-A78A-B29F42CD2F57}"/>
              </a:ext>
            </a:extLst>
          </p:cNvPr>
          <p:cNvSpPr/>
          <p:nvPr/>
        </p:nvSpPr>
        <p:spPr bwMode="auto">
          <a:xfrm>
            <a:off x="1333747" y="5450846"/>
            <a:ext cx="3051938" cy="3411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400" dirty="0">
                <a:latin typeface="+mj-lt"/>
                <a:cs typeface="Helvetica" panose="020B0604020202020204" pitchFamily="34" charset="0"/>
              </a:rPr>
              <a:t>Mean Pool</a:t>
            </a:r>
          </a:p>
        </p:txBody>
      </p:sp>
      <p:cxnSp>
        <p:nvCxnSpPr>
          <p:cNvPr id="439" name="Straight Arrow Connector 438">
            <a:extLst>
              <a:ext uri="{FF2B5EF4-FFF2-40B4-BE49-F238E27FC236}">
                <a16:creationId xmlns:a16="http://schemas.microsoft.com/office/drawing/2014/main" id="{77F0083E-5285-433F-BBCB-92084E6A7826}"/>
              </a:ext>
            </a:extLst>
          </p:cNvPr>
          <p:cNvCxnSpPr>
            <a:stCxn id="437" idx="2"/>
            <a:endCxn id="440" idx="0"/>
          </p:cNvCxnSpPr>
          <p:nvPr/>
        </p:nvCxnSpPr>
        <p:spPr bwMode="auto">
          <a:xfrm>
            <a:off x="2043322" y="4853921"/>
            <a:ext cx="0" cy="1265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" name="Rounded Rectangle 246">
            <a:extLst>
              <a:ext uri="{FF2B5EF4-FFF2-40B4-BE49-F238E27FC236}">
                <a16:creationId xmlns:a16="http://schemas.microsoft.com/office/drawing/2014/main" id="{4E5DE630-0F52-48D0-B288-AA61A75D3CD5}"/>
              </a:ext>
            </a:extLst>
          </p:cNvPr>
          <p:cNvSpPr/>
          <p:nvPr/>
        </p:nvSpPr>
        <p:spPr bwMode="auto">
          <a:xfrm>
            <a:off x="1329933" y="4980458"/>
            <a:ext cx="1426780" cy="3438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400" dirty="0">
                <a:latin typeface="+mj-lt"/>
                <a:cs typeface="Helvetica" panose="020B0604020202020204" pitchFamily="34" charset="0"/>
              </a:rPr>
              <a:t>Linear</a:t>
            </a:r>
          </a:p>
        </p:txBody>
      </p:sp>
      <p:cxnSp>
        <p:nvCxnSpPr>
          <p:cNvPr id="441" name="Straight Arrow Connector 440">
            <a:extLst>
              <a:ext uri="{FF2B5EF4-FFF2-40B4-BE49-F238E27FC236}">
                <a16:creationId xmlns:a16="http://schemas.microsoft.com/office/drawing/2014/main" id="{694E1278-4325-4B46-89F2-96F16A677597}"/>
              </a:ext>
            </a:extLst>
          </p:cNvPr>
          <p:cNvCxnSpPr>
            <a:stCxn id="440" idx="2"/>
          </p:cNvCxnSpPr>
          <p:nvPr/>
        </p:nvCxnSpPr>
        <p:spPr bwMode="auto">
          <a:xfrm>
            <a:off x="2043322" y="5324308"/>
            <a:ext cx="3817" cy="1265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FCFAF661-1116-4406-B9BD-C285277CE29D}"/>
              </a:ext>
            </a:extLst>
          </p:cNvPr>
          <p:cNvCxnSpPr>
            <a:stCxn id="448" idx="2"/>
            <a:endCxn id="444" idx="0"/>
          </p:cNvCxnSpPr>
          <p:nvPr/>
        </p:nvCxnSpPr>
        <p:spPr bwMode="auto">
          <a:xfrm>
            <a:off x="2043323" y="3581400"/>
            <a:ext cx="0" cy="4142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Arrow Connector 442">
            <a:extLst>
              <a:ext uri="{FF2B5EF4-FFF2-40B4-BE49-F238E27FC236}">
                <a16:creationId xmlns:a16="http://schemas.microsoft.com/office/drawing/2014/main" id="{770E14EE-FA0F-402B-9769-3FE778FD0C56}"/>
              </a:ext>
            </a:extLst>
          </p:cNvPr>
          <p:cNvCxnSpPr>
            <a:endCxn id="444" idx="3"/>
          </p:cNvCxnSpPr>
          <p:nvPr/>
        </p:nvCxnSpPr>
        <p:spPr bwMode="auto">
          <a:xfrm flipH="1">
            <a:off x="2756714" y="3937899"/>
            <a:ext cx="896505" cy="231069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Rounded Rectangle 250">
            <a:extLst>
              <a:ext uri="{FF2B5EF4-FFF2-40B4-BE49-F238E27FC236}">
                <a16:creationId xmlns:a16="http://schemas.microsoft.com/office/drawing/2014/main" id="{6B4E0A65-BC52-4D69-B255-42B62462FAB1}"/>
              </a:ext>
            </a:extLst>
          </p:cNvPr>
          <p:cNvSpPr/>
          <p:nvPr/>
        </p:nvSpPr>
        <p:spPr bwMode="auto">
          <a:xfrm>
            <a:off x="1329933" y="3995668"/>
            <a:ext cx="1426780" cy="3438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400" dirty="0">
                <a:latin typeface="+mj-lt"/>
                <a:cs typeface="Helvetica" panose="020B0604020202020204" pitchFamily="34" charset="0"/>
              </a:rPr>
              <a:t>V Conv</a:t>
            </a:r>
          </a:p>
        </p:txBody>
      </p:sp>
      <p:cxnSp>
        <p:nvCxnSpPr>
          <p:cNvPr id="445" name="Straight Arrow Connector 444">
            <a:extLst>
              <a:ext uri="{FF2B5EF4-FFF2-40B4-BE49-F238E27FC236}">
                <a16:creationId xmlns:a16="http://schemas.microsoft.com/office/drawing/2014/main" id="{4445B17A-59F4-4FF2-BB6C-CBED7237AE12}"/>
              </a:ext>
            </a:extLst>
          </p:cNvPr>
          <p:cNvCxnSpPr>
            <a:endCxn id="437" idx="0"/>
          </p:cNvCxnSpPr>
          <p:nvPr/>
        </p:nvCxnSpPr>
        <p:spPr bwMode="auto">
          <a:xfrm>
            <a:off x="2043322" y="4356023"/>
            <a:ext cx="0" cy="1567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8" name="Rounded Rectangle 254">
            <a:extLst>
              <a:ext uri="{FF2B5EF4-FFF2-40B4-BE49-F238E27FC236}">
                <a16:creationId xmlns:a16="http://schemas.microsoft.com/office/drawing/2014/main" id="{B0CDCD4A-3B33-4D36-8D25-44DAB0B936F8}"/>
              </a:ext>
            </a:extLst>
          </p:cNvPr>
          <p:cNvSpPr/>
          <p:nvPr/>
        </p:nvSpPr>
        <p:spPr bwMode="auto">
          <a:xfrm>
            <a:off x="1329933" y="3237548"/>
            <a:ext cx="1426780" cy="34385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400" dirty="0">
                <a:latin typeface="+mj-lt"/>
                <a:cs typeface="Helvetica" panose="020B0604020202020204" pitchFamily="34" charset="0"/>
              </a:rPr>
              <a:t>V Conv</a:t>
            </a:r>
          </a:p>
        </p:txBody>
      </p:sp>
      <p:sp>
        <p:nvSpPr>
          <p:cNvPr id="449" name="Rounded Rectangle 255">
            <a:extLst>
              <a:ext uri="{FF2B5EF4-FFF2-40B4-BE49-F238E27FC236}">
                <a16:creationId xmlns:a16="http://schemas.microsoft.com/office/drawing/2014/main" id="{1189CB46-27B4-40A2-A0E6-71AAC286D115}"/>
              </a:ext>
            </a:extLst>
          </p:cNvPr>
          <p:cNvSpPr/>
          <p:nvPr/>
        </p:nvSpPr>
        <p:spPr bwMode="auto">
          <a:xfrm>
            <a:off x="2939830" y="3466149"/>
            <a:ext cx="1426780" cy="3438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400" dirty="0">
                <a:latin typeface="+mj-lt"/>
                <a:cs typeface="Helvetica" panose="020B0604020202020204" pitchFamily="34" charset="0"/>
              </a:rPr>
              <a:t>E Conv</a:t>
            </a:r>
          </a:p>
        </p:txBody>
      </p:sp>
      <p:cxnSp>
        <p:nvCxnSpPr>
          <p:cNvPr id="450" name="Straight Arrow Connector 449">
            <a:extLst>
              <a:ext uri="{FF2B5EF4-FFF2-40B4-BE49-F238E27FC236}">
                <a16:creationId xmlns:a16="http://schemas.microsoft.com/office/drawing/2014/main" id="{33E4DDAC-9441-4DFD-BE4A-0D845788514B}"/>
              </a:ext>
            </a:extLst>
          </p:cNvPr>
          <p:cNvCxnSpPr>
            <a:stCxn id="434" idx="2"/>
            <a:endCxn id="449" idx="0"/>
          </p:cNvCxnSpPr>
          <p:nvPr/>
        </p:nvCxnSpPr>
        <p:spPr bwMode="auto">
          <a:xfrm>
            <a:off x="3653220" y="2819400"/>
            <a:ext cx="0" cy="6467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ED2B8B72-5B8D-46C7-9E12-AB40B891CEA9}"/>
              </a:ext>
            </a:extLst>
          </p:cNvPr>
          <p:cNvCxnSpPr>
            <a:cxnSpLocks/>
            <a:stCxn id="449" idx="2"/>
          </p:cNvCxnSpPr>
          <p:nvPr/>
        </p:nvCxnSpPr>
        <p:spPr bwMode="auto">
          <a:xfrm flipH="1">
            <a:off x="3653218" y="3810000"/>
            <a:ext cx="2" cy="141871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BF3868-AE98-DB3F-D010-4E407E87E0A2}"/>
              </a:ext>
            </a:extLst>
          </p:cNvPr>
          <p:cNvCxnSpPr>
            <a:cxnSpLocks/>
          </p:cNvCxnSpPr>
          <p:nvPr/>
        </p:nvCxnSpPr>
        <p:spPr bwMode="auto">
          <a:xfrm>
            <a:off x="2039510" y="2952185"/>
            <a:ext cx="1430592" cy="4823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5FDF4C-A1A5-A018-4142-232BD25D037A}"/>
              </a:ext>
            </a:extLst>
          </p:cNvPr>
          <p:cNvCxnSpPr>
            <a:cxnSpLocks/>
          </p:cNvCxnSpPr>
          <p:nvPr/>
        </p:nvCxnSpPr>
        <p:spPr bwMode="auto">
          <a:xfrm flipH="1">
            <a:off x="2775938" y="2944396"/>
            <a:ext cx="877281" cy="3932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E4FFB73-C0C2-1511-0807-21AD179AB66D}"/>
              </a:ext>
            </a:extLst>
          </p:cNvPr>
          <p:cNvSpPr txBox="1"/>
          <p:nvPr/>
        </p:nvSpPr>
        <p:spPr>
          <a:xfrm>
            <a:off x="7315200" y="1813424"/>
            <a:ext cx="41965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Dense: a regular neural network</a:t>
            </a:r>
          </a:p>
          <a:p>
            <a:r>
              <a:rPr lang="en-US" sz="2400" dirty="0"/>
              <a:t>V Conv: vertex convolution</a:t>
            </a:r>
          </a:p>
          <a:p>
            <a:r>
              <a:rPr lang="en-US" sz="2400" dirty="0"/>
              <a:t>E conv: edge convolution</a:t>
            </a:r>
          </a:p>
          <a:p>
            <a:r>
              <a:rPr lang="en-US" sz="2400" dirty="0"/>
              <a:t>Linear: linear multiplication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0C4B56-EE64-C2FB-E04E-F303D0A8C616}"/>
              </a:ext>
            </a:extLst>
          </p:cNvPr>
          <p:cNvCxnSpPr>
            <a:cxnSpLocks/>
            <a:stCxn id="438" idx="2"/>
          </p:cNvCxnSpPr>
          <p:nvPr/>
        </p:nvCxnSpPr>
        <p:spPr bwMode="auto">
          <a:xfrm>
            <a:off x="2859716" y="5791947"/>
            <a:ext cx="0" cy="220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3796D02-3AD2-76B0-A3AE-D24DC5CC75DD}"/>
              </a:ext>
            </a:extLst>
          </p:cNvPr>
          <p:cNvSpPr txBox="1"/>
          <p:nvPr/>
        </p:nvSpPr>
        <p:spPr>
          <a:xfrm>
            <a:off x="1544805" y="6020733"/>
            <a:ext cx="2629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Heat of formation…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230">
                <a:extLst>
                  <a:ext uri="{FF2B5EF4-FFF2-40B4-BE49-F238E27FC236}">
                    <a16:creationId xmlns:a16="http://schemas.microsoft.com/office/drawing/2014/main" id="{C43BD502-2391-0C56-333B-0D9F2E45B1E4}"/>
                  </a:ext>
                </a:extLst>
              </p:cNvPr>
              <p:cNvSpPr/>
              <p:nvPr/>
            </p:nvSpPr>
            <p:spPr bwMode="auto">
              <a:xfrm>
                <a:off x="4792290" y="972526"/>
                <a:ext cx="450508" cy="34660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2400" dirty="0">
                  <a:latin typeface="+mj-lt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ounded Rectangle 230">
                <a:extLst>
                  <a:ext uri="{FF2B5EF4-FFF2-40B4-BE49-F238E27FC236}">
                    <a16:creationId xmlns:a16="http://schemas.microsoft.com/office/drawing/2014/main" id="{C43BD502-2391-0C56-333B-0D9F2E45B1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2290" y="972526"/>
                <a:ext cx="450508" cy="346602"/>
              </a:xfrm>
              <a:prstGeom prst="round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230">
                <a:extLst>
                  <a:ext uri="{FF2B5EF4-FFF2-40B4-BE49-F238E27FC236}">
                    <a16:creationId xmlns:a16="http://schemas.microsoft.com/office/drawing/2014/main" id="{8FCAF129-ACFC-FFEB-10DD-B4DA3EB1C7A4}"/>
                  </a:ext>
                </a:extLst>
              </p:cNvPr>
              <p:cNvSpPr/>
              <p:nvPr/>
            </p:nvSpPr>
            <p:spPr bwMode="auto">
              <a:xfrm>
                <a:off x="5486400" y="972525"/>
                <a:ext cx="450508" cy="34660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sz="2400" dirty="0">
                  <a:latin typeface="+mj-lt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Rounded Rectangle 230">
                <a:extLst>
                  <a:ext uri="{FF2B5EF4-FFF2-40B4-BE49-F238E27FC236}">
                    <a16:creationId xmlns:a16="http://schemas.microsoft.com/office/drawing/2014/main" id="{8FCAF129-ACFC-FFEB-10DD-B4DA3EB1C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6400" y="972525"/>
                <a:ext cx="450508" cy="346602"/>
              </a:xfrm>
              <a:prstGeom prst="roundRect">
                <a:avLst/>
              </a:prstGeom>
              <a:blipFill>
                <a:blip r:embed="rId5"/>
                <a:stretch>
                  <a:fillRect l="-256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1B04B91-09D4-3BFB-75E4-281862811ABE}"/>
              </a:ext>
            </a:extLst>
          </p:cNvPr>
          <p:cNvCxnSpPr>
            <a:stCxn id="7" idx="2"/>
            <a:endCxn id="434" idx="3"/>
          </p:cNvCxnSpPr>
          <p:nvPr/>
        </p:nvCxnSpPr>
        <p:spPr>
          <a:xfrm rot="5400000">
            <a:off x="4027904" y="1657834"/>
            <a:ext cx="1328346" cy="650934"/>
          </a:xfrm>
          <a:prstGeom prst="bentConnector2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1E5E07-25E4-DE18-DD29-1A87C0840E0C}"/>
              </a:ext>
            </a:extLst>
          </p:cNvPr>
          <p:cNvCxnSpPr>
            <a:cxnSpLocks/>
            <a:stCxn id="7" idx="2"/>
            <a:endCxn id="433" idx="3"/>
          </p:cNvCxnSpPr>
          <p:nvPr/>
        </p:nvCxnSpPr>
        <p:spPr>
          <a:xfrm rot="5400000">
            <a:off x="3337256" y="738586"/>
            <a:ext cx="1099747" cy="2260831"/>
          </a:xfrm>
          <a:prstGeom prst="bentConnector2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Rounded Rectangle 240">
            <a:extLst>
              <a:ext uri="{FF2B5EF4-FFF2-40B4-BE49-F238E27FC236}">
                <a16:creationId xmlns:a16="http://schemas.microsoft.com/office/drawing/2014/main" id="{DA7ABA79-2365-4348-A84C-8BC01B64AC32}"/>
              </a:ext>
            </a:extLst>
          </p:cNvPr>
          <p:cNvSpPr/>
          <p:nvPr/>
        </p:nvSpPr>
        <p:spPr bwMode="auto">
          <a:xfrm>
            <a:off x="2939830" y="2475548"/>
            <a:ext cx="1426780" cy="34385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400" dirty="0">
                <a:latin typeface="+mj-lt"/>
                <a:cs typeface="Helvetica" panose="020B0604020202020204" pitchFamily="34" charset="0"/>
              </a:rPr>
              <a:t>E Conv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E227CAE-36C8-D052-6BF0-9E241C6CEFF3}"/>
              </a:ext>
            </a:extLst>
          </p:cNvPr>
          <p:cNvCxnSpPr>
            <a:cxnSpLocks/>
            <a:stCxn id="7" idx="2"/>
            <a:endCxn id="449" idx="3"/>
          </p:cNvCxnSpPr>
          <p:nvPr/>
        </p:nvCxnSpPr>
        <p:spPr>
          <a:xfrm rot="5400000">
            <a:off x="3532604" y="2153134"/>
            <a:ext cx="2318947" cy="650934"/>
          </a:xfrm>
          <a:prstGeom prst="bentConnector2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93C0C73-A27B-A346-4C4B-5848427CA5E0}"/>
              </a:ext>
            </a:extLst>
          </p:cNvPr>
          <p:cNvCxnSpPr>
            <a:cxnSpLocks/>
            <a:stCxn id="7" idx="2"/>
            <a:endCxn id="448" idx="3"/>
          </p:cNvCxnSpPr>
          <p:nvPr/>
        </p:nvCxnSpPr>
        <p:spPr>
          <a:xfrm rot="5400000">
            <a:off x="2841956" y="1233886"/>
            <a:ext cx="2090346" cy="2260831"/>
          </a:xfrm>
          <a:prstGeom prst="bentConnector2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A97EB9C-CCFF-61B7-490A-5B1973B1612A}"/>
              </a:ext>
            </a:extLst>
          </p:cNvPr>
          <p:cNvCxnSpPr>
            <a:cxnSpLocks/>
            <a:stCxn id="12" idx="2"/>
            <a:endCxn id="438" idx="3"/>
          </p:cNvCxnSpPr>
          <p:nvPr/>
        </p:nvCxnSpPr>
        <p:spPr>
          <a:xfrm rot="5400000">
            <a:off x="2897535" y="2807278"/>
            <a:ext cx="4302270" cy="1325969"/>
          </a:xfrm>
          <a:prstGeom prst="bentConnector2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093C574-A6C9-6C54-37B7-4088B37468C7}"/>
                  </a:ext>
                </a:extLst>
              </p14:cNvPr>
              <p14:cNvContentPartPr/>
              <p14:nvPr/>
            </p14:nvContentPartPr>
            <p14:xfrm>
              <a:off x="252000" y="663120"/>
              <a:ext cx="11745000" cy="5650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093C574-A6C9-6C54-37B7-4088B37468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2640" y="653760"/>
                <a:ext cx="11763720" cy="566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105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0D2BB-14BF-4E1E-A8E9-8C85B2F3589A}"/>
              </a:ext>
            </a:extLst>
          </p:cNvPr>
          <p:cNvSpPr txBox="1"/>
          <p:nvPr/>
        </p:nvSpPr>
        <p:spPr>
          <a:xfrm>
            <a:off x="1860067" y="3044281"/>
            <a:ext cx="8805359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b="1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Rdkit</a:t>
            </a:r>
            <a:r>
              <a:rPr lang="en-US" sz="44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-based Molecular Graph Theory</a:t>
            </a:r>
          </a:p>
        </p:txBody>
      </p:sp>
    </p:spTree>
    <p:extLst>
      <p:ext uri="{BB962C8B-B14F-4D97-AF65-F5344CB8AC3E}">
        <p14:creationId xmlns:p14="http://schemas.microsoft.com/office/powerpoint/2010/main" val="1180635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5483B5-27DA-4EFB-BF94-DF3D68CF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SMILES string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AF0EE-E232-4A10-929F-63D52BDC6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6C93C-DB54-6C5E-38F9-33293C0FD37D}"/>
              </a:ext>
            </a:extLst>
          </p:cNvPr>
          <p:cNvSpPr txBox="1"/>
          <p:nvPr/>
        </p:nvSpPr>
        <p:spPr>
          <a:xfrm>
            <a:off x="969084" y="3048000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CC723B-716F-5735-8AA0-606235C36695}"/>
              </a:ext>
            </a:extLst>
          </p:cNvPr>
          <p:cNvSpPr txBox="1"/>
          <p:nvPr/>
        </p:nvSpPr>
        <p:spPr>
          <a:xfrm>
            <a:off x="3973456" y="3048000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811D9-C351-0904-F902-3D18DF3C0ACF}"/>
              </a:ext>
            </a:extLst>
          </p:cNvPr>
          <p:cNvSpPr txBox="1"/>
          <p:nvPr/>
        </p:nvSpPr>
        <p:spPr>
          <a:xfrm>
            <a:off x="6977828" y="3048000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CCC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AA21A0-13A1-8D84-7A4D-12DEFE4E2AA2}"/>
              </a:ext>
            </a:extLst>
          </p:cNvPr>
          <p:cNvSpPr txBox="1"/>
          <p:nvPr/>
        </p:nvSpPr>
        <p:spPr>
          <a:xfrm>
            <a:off x="9982200" y="3048000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C=C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24034C-9D7A-6CEF-6E58-F79D1055A5A6}"/>
              </a:ext>
            </a:extLst>
          </p:cNvPr>
          <p:cNvSpPr txBox="1"/>
          <p:nvPr/>
        </p:nvSpPr>
        <p:spPr>
          <a:xfrm>
            <a:off x="969084" y="5572780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C#C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BF5016-DEBA-701B-E353-E8AE108BF10F}"/>
              </a:ext>
            </a:extLst>
          </p:cNvPr>
          <p:cNvSpPr txBox="1"/>
          <p:nvPr/>
        </p:nvSpPr>
        <p:spPr>
          <a:xfrm>
            <a:off x="3414656" y="557278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C1CCCCC1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85C3E-5F8D-ABB9-4654-70FCB3F0163B}"/>
              </a:ext>
            </a:extLst>
          </p:cNvPr>
          <p:cNvSpPr txBox="1"/>
          <p:nvPr/>
        </p:nvSpPr>
        <p:spPr>
          <a:xfrm>
            <a:off x="6698428" y="557278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c1ccccc1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156BE8-60DA-441F-1527-C41BD96EA754}"/>
              </a:ext>
            </a:extLst>
          </p:cNvPr>
          <p:cNvSpPr txBox="1"/>
          <p:nvPr/>
        </p:nvSpPr>
        <p:spPr>
          <a:xfrm>
            <a:off x="9982200" y="5579952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CC=O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592F6F-0358-11FF-CBAD-FE4D0B01C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32" y="1472547"/>
            <a:ext cx="1576703" cy="1291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7E8003-A993-32A6-09A0-A43891656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316" y="1197875"/>
            <a:ext cx="2442879" cy="16986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325803-509B-CB27-7D06-82573E70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807" y="1496752"/>
            <a:ext cx="2184663" cy="14769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5B87DA2-93A6-52D6-7E2D-8AD80ECD1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1185" y="1332367"/>
            <a:ext cx="2343616" cy="14396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8E37908-13E2-48C1-2849-8DD0DF9CC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4512083"/>
            <a:ext cx="1727525" cy="50652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DCFD88-6799-2839-91B9-32D6FB6D7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8970" y="3626572"/>
            <a:ext cx="2442879" cy="17710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D1B6157-3D5D-5336-1235-8FF335D610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1807" y="3653044"/>
            <a:ext cx="2232582" cy="19197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0FF9A4-B0DF-CC9E-1A95-ADCE0429F7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9699" y="4085984"/>
            <a:ext cx="2055601" cy="15749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CFF286B-1048-C83E-DE1B-F63AA1C26BF5}"/>
                  </a:ext>
                </a:extLst>
              </p14:cNvPr>
              <p14:cNvContentPartPr/>
              <p14:nvPr/>
            </p14:nvContentPartPr>
            <p14:xfrm>
              <a:off x="851760" y="3055320"/>
              <a:ext cx="10091520" cy="3711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CFF286B-1048-C83E-DE1B-F63AA1C26BF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2400" y="3045960"/>
                <a:ext cx="10110240" cy="37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019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5483B5-27DA-4EFB-BF94-DF3D68CF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Rdkit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AF0EE-E232-4A10-929F-63D52BDC6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755307-0359-46D1-B384-433AEAC00BBF}"/>
              </a:ext>
            </a:extLst>
          </p:cNvPr>
          <p:cNvSpPr txBox="1"/>
          <p:nvPr/>
        </p:nvSpPr>
        <p:spPr>
          <a:xfrm>
            <a:off x="111760" y="914400"/>
            <a:ext cx="5450840" cy="5551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1" rtlCol="0"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from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rdkit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import Chem</a:t>
            </a: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mol =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Chem.MolFromSmiles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('CC=O')</a:t>
            </a: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mol</a:t>
            </a:r>
          </a:p>
          <a:p>
            <a:endParaRPr lang="en-US" sz="11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&gt;&gt;&gt;</a:t>
            </a:r>
          </a:p>
          <a:p>
            <a:endParaRPr lang="en-US" sz="11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endParaRPr lang="en-US" sz="11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endParaRPr lang="en-US" sz="11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endParaRPr lang="en-US" sz="11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for atom in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mol.GetAtoms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():</a:t>
            </a: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print(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atom.GetIdx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(),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atom.GetSymbol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())</a:t>
            </a:r>
          </a:p>
          <a:p>
            <a:endParaRPr lang="en-US" sz="11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&gt;&gt;&gt; </a:t>
            </a:r>
            <a:r>
              <a:rPr lang="pt-BR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0 C</a:t>
            </a: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&gt;&gt;&gt; </a:t>
            </a:r>
            <a:r>
              <a:rPr lang="pt-BR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1 C</a:t>
            </a: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&gt;&gt;&gt; </a:t>
            </a:r>
            <a:r>
              <a:rPr lang="pt-BR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2 O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endParaRPr lang="en-US" sz="11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for bond in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mol.GetBonds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():</a:t>
            </a: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print(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bond.GetBeginAtomIdx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(),\</a:t>
            </a: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bond.GetEndAtomIdx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(),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bond.GetBondType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())</a:t>
            </a:r>
          </a:p>
          <a:p>
            <a:endParaRPr lang="en-US" sz="11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&gt;&gt;&gt; </a:t>
            </a:r>
            <a:r>
              <a:rPr lang="pt-BR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0 1 SINGLE</a:t>
            </a: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&gt;&gt;&gt; </a:t>
            </a:r>
            <a:r>
              <a:rPr lang="pt-BR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1 2 DOUBLE</a:t>
            </a:r>
          </a:p>
          <a:p>
            <a:endParaRPr lang="pt-BR" sz="11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mol =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Chem.MolFromSmiles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('C=O')</a:t>
            </a: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mol =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Chem.AddHs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(mol)</a:t>
            </a: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for atom in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mol.GetAtoms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():</a:t>
            </a: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print(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atom.GetIdx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(),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atom.GetSymbol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())</a:t>
            </a:r>
          </a:p>
          <a:p>
            <a:endParaRPr lang="en-US" sz="11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&gt;&gt;&gt; </a:t>
            </a:r>
            <a:r>
              <a:rPr lang="pt-BR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0 C</a:t>
            </a: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&gt;&gt;&gt; </a:t>
            </a:r>
            <a:r>
              <a:rPr lang="pt-BR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1 O</a:t>
            </a: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&gt;&gt;&gt; </a:t>
            </a:r>
            <a:r>
              <a:rPr lang="pt-BR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2 H</a:t>
            </a: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&gt;&gt;&gt; </a:t>
            </a:r>
            <a:r>
              <a:rPr lang="pt-BR" sz="11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3 H</a:t>
            </a:r>
          </a:p>
          <a:p>
            <a:endParaRPr lang="en-US" sz="11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C13B82-B545-3506-2E05-F379EFF4B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1752600" cy="7107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C5FD4C-0652-16C6-FEC0-F64EA4AF1D4B}"/>
              </a:ext>
            </a:extLst>
          </p:cNvPr>
          <p:cNvSpPr txBox="1"/>
          <p:nvPr/>
        </p:nvSpPr>
        <p:spPr>
          <a:xfrm>
            <a:off x="5638800" y="1181554"/>
            <a:ext cx="6150934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Atom Method:</a:t>
            </a:r>
          </a:p>
          <a:p>
            <a:r>
              <a:rPr lang="en-US" sz="1100" dirty="0" err="1"/>
              <a:t>ClearProp</a:t>
            </a:r>
            <a:r>
              <a:rPr lang="en-US" sz="1100" dirty="0"/>
              <a:t>, </a:t>
            </a:r>
            <a:r>
              <a:rPr lang="en-US" sz="1100" dirty="0" err="1"/>
              <a:t>DescribeQuery</a:t>
            </a:r>
            <a:r>
              <a:rPr lang="en-US" sz="1100" dirty="0"/>
              <a:t>, </a:t>
            </a:r>
            <a:r>
              <a:rPr lang="en-US" sz="1100" dirty="0" err="1"/>
              <a:t>GetAtomMapNum</a:t>
            </a:r>
            <a:r>
              <a:rPr lang="en-US" sz="1100" dirty="0"/>
              <a:t>, </a:t>
            </a:r>
            <a:r>
              <a:rPr lang="en-US" sz="1100" dirty="0" err="1"/>
              <a:t>GetAtomicNum</a:t>
            </a:r>
            <a:r>
              <a:rPr lang="en-US" sz="1100" dirty="0"/>
              <a:t>, </a:t>
            </a:r>
            <a:r>
              <a:rPr lang="en-US" sz="1100" dirty="0" err="1"/>
              <a:t>GetBonds</a:t>
            </a:r>
            <a:r>
              <a:rPr lang="en-US" sz="1100" dirty="0"/>
              <a:t>, </a:t>
            </a:r>
            <a:r>
              <a:rPr lang="en-US" sz="1100" dirty="0" err="1"/>
              <a:t>GetBoolProp</a:t>
            </a:r>
            <a:r>
              <a:rPr lang="en-US" sz="1100" dirty="0"/>
              <a:t>, </a:t>
            </a:r>
            <a:r>
              <a:rPr lang="en-US" sz="1100" dirty="0" err="1"/>
              <a:t>GetChiralTag</a:t>
            </a:r>
            <a:r>
              <a:rPr lang="en-US" sz="1100" dirty="0"/>
              <a:t>, </a:t>
            </a:r>
            <a:r>
              <a:rPr lang="en-US" sz="1100" dirty="0" err="1"/>
              <a:t>GetDegree</a:t>
            </a:r>
            <a:r>
              <a:rPr lang="en-US" sz="1100" dirty="0"/>
              <a:t>, </a:t>
            </a:r>
            <a:r>
              <a:rPr lang="en-US" sz="1100" dirty="0" err="1"/>
              <a:t>GetDoubleProp</a:t>
            </a:r>
            <a:r>
              <a:rPr lang="en-US" sz="1100" dirty="0"/>
              <a:t>, </a:t>
            </a:r>
            <a:r>
              <a:rPr lang="en-US" sz="1100" dirty="0" err="1"/>
              <a:t>GetExplicitBitVectProp</a:t>
            </a:r>
            <a:r>
              <a:rPr lang="en-US" sz="1100" dirty="0"/>
              <a:t>, </a:t>
            </a:r>
            <a:r>
              <a:rPr lang="en-US" sz="1100" dirty="0" err="1"/>
              <a:t>GetExplicitValence</a:t>
            </a:r>
            <a:r>
              <a:rPr lang="en-US" sz="1100" dirty="0"/>
              <a:t>, </a:t>
            </a:r>
            <a:r>
              <a:rPr lang="en-US" sz="1100" dirty="0" err="1"/>
              <a:t>GetFormalCharge</a:t>
            </a:r>
            <a:r>
              <a:rPr lang="en-US" sz="1100" dirty="0"/>
              <a:t>, </a:t>
            </a:r>
            <a:r>
              <a:rPr lang="en-US" sz="1100" dirty="0" err="1"/>
              <a:t>GetHybridization</a:t>
            </a:r>
            <a:r>
              <a:rPr lang="en-US" sz="1100" dirty="0"/>
              <a:t>, </a:t>
            </a:r>
            <a:r>
              <a:rPr lang="en-US" sz="1100" dirty="0" err="1"/>
              <a:t>GetIdx</a:t>
            </a:r>
            <a:r>
              <a:rPr lang="en-US" sz="1100" dirty="0"/>
              <a:t>, </a:t>
            </a:r>
            <a:r>
              <a:rPr lang="en-US" sz="1100" dirty="0" err="1"/>
              <a:t>GetImplicitValence</a:t>
            </a:r>
            <a:r>
              <a:rPr lang="en-US" sz="1100" dirty="0"/>
              <a:t>, </a:t>
            </a:r>
            <a:r>
              <a:rPr lang="en-US" sz="1100" dirty="0" err="1"/>
              <a:t>GetIntProp</a:t>
            </a:r>
            <a:r>
              <a:rPr lang="en-US" sz="1100" dirty="0"/>
              <a:t>, </a:t>
            </a:r>
            <a:r>
              <a:rPr lang="en-US" sz="1100" dirty="0" err="1"/>
              <a:t>GetIsAromatic</a:t>
            </a:r>
            <a:r>
              <a:rPr lang="en-US" sz="1100" dirty="0"/>
              <a:t>, </a:t>
            </a:r>
            <a:r>
              <a:rPr lang="en-US" sz="1100" dirty="0" err="1"/>
              <a:t>GetIsotope</a:t>
            </a:r>
            <a:r>
              <a:rPr lang="en-US" sz="1100" dirty="0"/>
              <a:t>, </a:t>
            </a:r>
            <a:r>
              <a:rPr lang="en-US" sz="1100" dirty="0" err="1"/>
              <a:t>GetMass</a:t>
            </a:r>
            <a:r>
              <a:rPr lang="en-US" sz="1100" dirty="0"/>
              <a:t>, </a:t>
            </a:r>
            <a:r>
              <a:rPr lang="en-US" sz="1100" dirty="0" err="1"/>
              <a:t>GetMonomerInfo</a:t>
            </a:r>
            <a:r>
              <a:rPr lang="en-US" sz="1100" dirty="0"/>
              <a:t>, </a:t>
            </a:r>
            <a:r>
              <a:rPr lang="en-US" sz="1100" dirty="0" err="1"/>
              <a:t>GetNeighbors</a:t>
            </a:r>
            <a:r>
              <a:rPr lang="en-US" sz="1100" dirty="0"/>
              <a:t>, </a:t>
            </a:r>
            <a:r>
              <a:rPr lang="en-US" sz="1100" dirty="0" err="1"/>
              <a:t>GetNoImplicit</a:t>
            </a:r>
            <a:r>
              <a:rPr lang="en-US" sz="1100" dirty="0"/>
              <a:t>, </a:t>
            </a:r>
            <a:r>
              <a:rPr lang="en-US" sz="1100" dirty="0" err="1"/>
              <a:t>GetNumExplicitHs</a:t>
            </a:r>
            <a:r>
              <a:rPr lang="en-US" sz="1100" dirty="0"/>
              <a:t>, </a:t>
            </a:r>
            <a:r>
              <a:rPr lang="en-US" sz="1100" dirty="0" err="1"/>
              <a:t>GetNumImplicitHs</a:t>
            </a:r>
            <a:r>
              <a:rPr lang="en-US" sz="1100" dirty="0"/>
              <a:t>, </a:t>
            </a:r>
            <a:r>
              <a:rPr lang="en-US" sz="1100" dirty="0" err="1"/>
              <a:t>GetNumRadicalElectrons</a:t>
            </a:r>
            <a:r>
              <a:rPr lang="en-US" sz="1100" dirty="0"/>
              <a:t>, </a:t>
            </a:r>
            <a:r>
              <a:rPr lang="en-US" sz="1100" dirty="0" err="1"/>
              <a:t>GetOwningMol</a:t>
            </a:r>
            <a:r>
              <a:rPr lang="en-US" sz="1100" dirty="0"/>
              <a:t>, </a:t>
            </a:r>
            <a:r>
              <a:rPr lang="en-US" sz="1100" dirty="0" err="1"/>
              <a:t>GetPDBResidueInfo</a:t>
            </a:r>
            <a:r>
              <a:rPr lang="en-US" sz="1100" dirty="0"/>
              <a:t>, </a:t>
            </a:r>
            <a:r>
              <a:rPr lang="en-US" sz="1100" dirty="0" err="1"/>
              <a:t>GetProp</a:t>
            </a:r>
            <a:r>
              <a:rPr lang="en-US" sz="1100" dirty="0"/>
              <a:t>, </a:t>
            </a:r>
            <a:r>
              <a:rPr lang="en-US" sz="1100" dirty="0" err="1"/>
              <a:t>GetPropNames</a:t>
            </a:r>
            <a:r>
              <a:rPr lang="en-US" sz="1100" dirty="0"/>
              <a:t>, </a:t>
            </a:r>
            <a:r>
              <a:rPr lang="en-US" sz="1100" dirty="0" err="1"/>
              <a:t>GetPropsAsDict</a:t>
            </a:r>
            <a:r>
              <a:rPr lang="en-US" sz="1100" dirty="0"/>
              <a:t>, </a:t>
            </a:r>
            <a:r>
              <a:rPr lang="en-US" sz="1100" dirty="0" err="1"/>
              <a:t>GetQueryType</a:t>
            </a:r>
            <a:r>
              <a:rPr lang="en-US" sz="1100" dirty="0"/>
              <a:t>, </a:t>
            </a:r>
            <a:r>
              <a:rPr lang="en-US" sz="1100" dirty="0" err="1"/>
              <a:t>GetSmarts</a:t>
            </a:r>
            <a:r>
              <a:rPr lang="en-US" sz="1100" dirty="0"/>
              <a:t>, </a:t>
            </a:r>
            <a:r>
              <a:rPr lang="en-US" sz="1100" dirty="0" err="1"/>
              <a:t>GetSymbol</a:t>
            </a:r>
            <a:r>
              <a:rPr lang="en-US" sz="1100" dirty="0"/>
              <a:t>, </a:t>
            </a:r>
            <a:r>
              <a:rPr lang="en-US" sz="1100" dirty="0" err="1"/>
              <a:t>GetTotalDegree</a:t>
            </a:r>
            <a:r>
              <a:rPr lang="en-US" sz="1100" dirty="0"/>
              <a:t>, </a:t>
            </a:r>
            <a:r>
              <a:rPr lang="en-US" sz="1100" dirty="0" err="1"/>
              <a:t>GetTotalNumHs</a:t>
            </a:r>
            <a:r>
              <a:rPr lang="en-US" sz="1100" dirty="0"/>
              <a:t>, </a:t>
            </a:r>
            <a:r>
              <a:rPr lang="en-US" sz="1100" dirty="0" err="1"/>
              <a:t>GetTotalValence</a:t>
            </a:r>
            <a:r>
              <a:rPr lang="en-US" sz="1100" dirty="0"/>
              <a:t>, </a:t>
            </a:r>
            <a:r>
              <a:rPr lang="en-US" sz="1100" dirty="0" err="1"/>
              <a:t>GetUnsignedProp</a:t>
            </a:r>
            <a:r>
              <a:rPr lang="en-US" sz="1100" dirty="0"/>
              <a:t>, </a:t>
            </a:r>
            <a:r>
              <a:rPr lang="en-US" sz="1100" dirty="0" err="1"/>
              <a:t>HasOwningMol</a:t>
            </a:r>
            <a:r>
              <a:rPr lang="en-US" sz="1100" dirty="0"/>
              <a:t>, </a:t>
            </a:r>
            <a:r>
              <a:rPr lang="en-US" sz="1100" dirty="0" err="1"/>
              <a:t>HasProp</a:t>
            </a:r>
            <a:r>
              <a:rPr lang="en-US" sz="1100" dirty="0"/>
              <a:t>, </a:t>
            </a:r>
            <a:r>
              <a:rPr lang="en-US" sz="1100" dirty="0" err="1"/>
              <a:t>HasQuery</a:t>
            </a:r>
            <a:r>
              <a:rPr lang="en-US" sz="1100" dirty="0"/>
              <a:t>, </a:t>
            </a:r>
            <a:r>
              <a:rPr lang="en-US" sz="1100" dirty="0" err="1"/>
              <a:t>InvertChirality</a:t>
            </a:r>
            <a:r>
              <a:rPr lang="en-US" sz="1100" dirty="0"/>
              <a:t>, </a:t>
            </a:r>
            <a:r>
              <a:rPr lang="en-US" sz="1100" dirty="0" err="1"/>
              <a:t>IsInRing</a:t>
            </a:r>
            <a:r>
              <a:rPr lang="en-US" sz="1100" dirty="0"/>
              <a:t>, </a:t>
            </a:r>
            <a:r>
              <a:rPr lang="en-US" sz="1100" dirty="0" err="1"/>
              <a:t>IsInRingSize</a:t>
            </a:r>
            <a:r>
              <a:rPr lang="en-US" sz="1100" dirty="0"/>
              <a:t>, Match, </a:t>
            </a:r>
            <a:r>
              <a:rPr lang="en-US" sz="1100" dirty="0" err="1"/>
              <a:t>NeedsUpdatePropertyCache</a:t>
            </a:r>
            <a:r>
              <a:rPr lang="en-US" sz="1100" dirty="0"/>
              <a:t>, </a:t>
            </a:r>
            <a:r>
              <a:rPr lang="en-US" sz="1100" dirty="0" err="1"/>
              <a:t>SetAtomMapNum</a:t>
            </a:r>
            <a:r>
              <a:rPr lang="en-US" sz="1100" dirty="0"/>
              <a:t>, </a:t>
            </a:r>
            <a:r>
              <a:rPr lang="en-US" sz="1100" dirty="0" err="1"/>
              <a:t>SetAtomicNum</a:t>
            </a:r>
            <a:r>
              <a:rPr lang="en-US" sz="1100" dirty="0"/>
              <a:t>, </a:t>
            </a:r>
            <a:r>
              <a:rPr lang="en-US" sz="1100" dirty="0" err="1"/>
              <a:t>SetBoolProp</a:t>
            </a:r>
            <a:r>
              <a:rPr lang="en-US" sz="1100" dirty="0"/>
              <a:t>, </a:t>
            </a:r>
            <a:r>
              <a:rPr lang="en-US" sz="1100" dirty="0" err="1"/>
              <a:t>SetChiralTag</a:t>
            </a:r>
            <a:r>
              <a:rPr lang="en-US" sz="1100" dirty="0"/>
              <a:t>, </a:t>
            </a:r>
            <a:r>
              <a:rPr lang="en-US" sz="1100" dirty="0" err="1"/>
              <a:t>SetDoubleProp</a:t>
            </a:r>
            <a:r>
              <a:rPr lang="en-US" sz="1100" dirty="0"/>
              <a:t>, </a:t>
            </a:r>
            <a:r>
              <a:rPr lang="en-US" sz="1100" dirty="0" err="1"/>
              <a:t>SetExplicitBitVectProp</a:t>
            </a:r>
            <a:r>
              <a:rPr lang="en-US" sz="1100" dirty="0"/>
              <a:t>, </a:t>
            </a:r>
            <a:r>
              <a:rPr lang="en-US" sz="1100" dirty="0" err="1"/>
              <a:t>SetFormalCharge</a:t>
            </a:r>
            <a:r>
              <a:rPr lang="en-US" sz="1100" dirty="0"/>
              <a:t>, </a:t>
            </a:r>
            <a:r>
              <a:rPr lang="en-US" sz="1100" dirty="0" err="1"/>
              <a:t>SetHybridization</a:t>
            </a:r>
            <a:r>
              <a:rPr lang="en-US" sz="1100" dirty="0"/>
              <a:t>, </a:t>
            </a:r>
            <a:r>
              <a:rPr lang="en-US" sz="1100" dirty="0" err="1"/>
              <a:t>SetIntProp</a:t>
            </a:r>
            <a:r>
              <a:rPr lang="en-US" sz="1100" dirty="0"/>
              <a:t>, </a:t>
            </a:r>
            <a:r>
              <a:rPr lang="en-US" sz="1100" dirty="0" err="1"/>
              <a:t>SetIsAromatic</a:t>
            </a:r>
            <a:r>
              <a:rPr lang="en-US" sz="1100" dirty="0"/>
              <a:t>, </a:t>
            </a:r>
            <a:r>
              <a:rPr lang="en-US" sz="1100" dirty="0" err="1"/>
              <a:t>SetIsotope</a:t>
            </a:r>
            <a:r>
              <a:rPr lang="en-US" sz="1100" dirty="0"/>
              <a:t>, </a:t>
            </a:r>
            <a:r>
              <a:rPr lang="en-US" sz="1100" dirty="0" err="1"/>
              <a:t>SetMonomerInfo</a:t>
            </a:r>
            <a:r>
              <a:rPr lang="en-US" sz="1100" dirty="0"/>
              <a:t>, </a:t>
            </a:r>
            <a:r>
              <a:rPr lang="en-US" sz="1100" dirty="0" err="1"/>
              <a:t>SetNoImplicit</a:t>
            </a:r>
            <a:r>
              <a:rPr lang="en-US" sz="1100" dirty="0"/>
              <a:t>, </a:t>
            </a:r>
            <a:r>
              <a:rPr lang="en-US" sz="1100" dirty="0" err="1"/>
              <a:t>SetNumExplicitHs</a:t>
            </a:r>
            <a:r>
              <a:rPr lang="en-US" sz="1100" dirty="0"/>
              <a:t>, </a:t>
            </a:r>
            <a:r>
              <a:rPr lang="en-US" sz="1100" dirty="0" err="1"/>
              <a:t>SetNumRadicalElectrons</a:t>
            </a:r>
            <a:r>
              <a:rPr lang="en-US" sz="1100" dirty="0"/>
              <a:t>, </a:t>
            </a:r>
            <a:r>
              <a:rPr lang="en-US" sz="1100" dirty="0" err="1"/>
              <a:t>SetPDBResidueInfo</a:t>
            </a:r>
            <a:r>
              <a:rPr lang="en-US" sz="1100" dirty="0"/>
              <a:t>, </a:t>
            </a:r>
            <a:r>
              <a:rPr lang="en-US" sz="1100" dirty="0" err="1"/>
              <a:t>SetProp</a:t>
            </a:r>
            <a:r>
              <a:rPr lang="en-US" sz="1100" dirty="0"/>
              <a:t>, </a:t>
            </a:r>
            <a:r>
              <a:rPr lang="en-US" sz="1100" dirty="0" err="1"/>
              <a:t>SetUnsignedProp</a:t>
            </a:r>
            <a:r>
              <a:rPr lang="en-US" sz="1100" dirty="0"/>
              <a:t>, </a:t>
            </a:r>
            <a:r>
              <a:rPr lang="en-US" sz="1100" dirty="0" err="1"/>
              <a:t>UpdatePropertyCache</a:t>
            </a:r>
            <a:endParaRPr lang="en-US" sz="1100" dirty="0"/>
          </a:p>
          <a:p>
            <a:r>
              <a:rPr lang="en-US" dirty="0"/>
              <a:t>https://www.rdkit.org/docs/source/rdkit.Chem.rdchem.html#rdkit.Chem.rdchem.Atom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D6BD9A-DF9E-AAC0-9902-C07FA76BC9E2}"/>
              </a:ext>
            </a:extLst>
          </p:cNvPr>
          <p:cNvSpPr txBox="1"/>
          <p:nvPr/>
        </p:nvSpPr>
        <p:spPr>
          <a:xfrm>
            <a:off x="5638800" y="3975793"/>
            <a:ext cx="6150934" cy="2108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Bond Method:</a:t>
            </a:r>
          </a:p>
          <a:p>
            <a:r>
              <a:rPr lang="en-US" sz="1100" dirty="0" err="1"/>
              <a:t>ClearProp</a:t>
            </a:r>
            <a:r>
              <a:rPr lang="en-US" sz="1100" dirty="0"/>
              <a:t>, </a:t>
            </a:r>
            <a:r>
              <a:rPr lang="en-US" sz="1100" dirty="0" err="1"/>
              <a:t>DescribeQuery</a:t>
            </a:r>
            <a:r>
              <a:rPr lang="en-US" sz="1100" dirty="0"/>
              <a:t>, </a:t>
            </a:r>
            <a:r>
              <a:rPr lang="en-US" sz="1100" dirty="0" err="1"/>
              <a:t>GetBeginAtom</a:t>
            </a:r>
            <a:r>
              <a:rPr lang="en-US" sz="1100" dirty="0"/>
              <a:t>, </a:t>
            </a:r>
            <a:r>
              <a:rPr lang="en-US" sz="1100" dirty="0" err="1"/>
              <a:t>GetBeginAtomIdx</a:t>
            </a:r>
            <a:r>
              <a:rPr lang="en-US" sz="1100" dirty="0"/>
              <a:t>, </a:t>
            </a:r>
            <a:r>
              <a:rPr lang="en-US" sz="1100" dirty="0" err="1"/>
              <a:t>GetBondDir</a:t>
            </a:r>
            <a:r>
              <a:rPr lang="en-US" sz="1100" dirty="0"/>
              <a:t>, </a:t>
            </a:r>
            <a:r>
              <a:rPr lang="en-US" sz="1100" dirty="0" err="1"/>
              <a:t>GetBondType</a:t>
            </a:r>
            <a:r>
              <a:rPr lang="en-US" sz="1100" dirty="0"/>
              <a:t>, </a:t>
            </a:r>
            <a:r>
              <a:rPr lang="en-US" sz="1100" dirty="0" err="1"/>
              <a:t>GetBondTypeAsDouble</a:t>
            </a:r>
            <a:r>
              <a:rPr lang="en-US" sz="1100" dirty="0"/>
              <a:t>, </a:t>
            </a:r>
            <a:r>
              <a:rPr lang="en-US" sz="1100" dirty="0" err="1"/>
              <a:t>GetBoolProp</a:t>
            </a:r>
            <a:r>
              <a:rPr lang="en-US" sz="1100" dirty="0"/>
              <a:t>, </a:t>
            </a:r>
            <a:r>
              <a:rPr lang="en-US" sz="1100" dirty="0" err="1"/>
              <a:t>GetDoubleProp</a:t>
            </a:r>
            <a:r>
              <a:rPr lang="en-US" sz="1100" dirty="0"/>
              <a:t>, </a:t>
            </a:r>
            <a:r>
              <a:rPr lang="en-US" sz="1100" dirty="0" err="1"/>
              <a:t>GetEndAtom</a:t>
            </a:r>
            <a:r>
              <a:rPr lang="en-US" sz="1100" dirty="0"/>
              <a:t>, </a:t>
            </a:r>
            <a:r>
              <a:rPr lang="en-US" sz="1100" dirty="0" err="1"/>
              <a:t>GetEndAtomIdx</a:t>
            </a:r>
            <a:r>
              <a:rPr lang="en-US" sz="1100" dirty="0"/>
              <a:t>, </a:t>
            </a:r>
            <a:r>
              <a:rPr lang="en-US" sz="1100" dirty="0" err="1"/>
              <a:t>GetIdx</a:t>
            </a:r>
            <a:r>
              <a:rPr lang="en-US" sz="1100" dirty="0"/>
              <a:t>, </a:t>
            </a:r>
            <a:r>
              <a:rPr lang="en-US" sz="1100" dirty="0" err="1"/>
              <a:t>GetIntProp</a:t>
            </a:r>
            <a:r>
              <a:rPr lang="en-US" sz="1100" dirty="0"/>
              <a:t>, </a:t>
            </a:r>
            <a:r>
              <a:rPr lang="en-US" sz="1100" dirty="0" err="1"/>
              <a:t>GetIsAromatic</a:t>
            </a:r>
            <a:r>
              <a:rPr lang="en-US" sz="1100" dirty="0"/>
              <a:t>, </a:t>
            </a:r>
            <a:r>
              <a:rPr lang="en-US" sz="1100" dirty="0" err="1"/>
              <a:t>GetIsConjugated</a:t>
            </a:r>
            <a:r>
              <a:rPr lang="en-US" sz="1100" dirty="0"/>
              <a:t>, </a:t>
            </a:r>
            <a:r>
              <a:rPr lang="en-US" sz="1100" dirty="0" err="1"/>
              <a:t>GetOtherAtom</a:t>
            </a:r>
            <a:r>
              <a:rPr lang="en-US" sz="1100" dirty="0"/>
              <a:t>, </a:t>
            </a:r>
            <a:r>
              <a:rPr lang="en-US" sz="1100" dirty="0" err="1"/>
              <a:t>GetOtherAtomIdx</a:t>
            </a:r>
            <a:r>
              <a:rPr lang="en-US" sz="1100" dirty="0"/>
              <a:t>, </a:t>
            </a:r>
            <a:r>
              <a:rPr lang="en-US" sz="1100" dirty="0" err="1"/>
              <a:t>GetOwningMol</a:t>
            </a:r>
            <a:r>
              <a:rPr lang="en-US" sz="1100" dirty="0"/>
              <a:t>, </a:t>
            </a:r>
            <a:r>
              <a:rPr lang="en-US" sz="1100" dirty="0" err="1"/>
              <a:t>GetProp</a:t>
            </a:r>
            <a:r>
              <a:rPr lang="en-US" sz="1100" dirty="0"/>
              <a:t>, </a:t>
            </a:r>
            <a:r>
              <a:rPr lang="en-US" sz="1100" dirty="0" err="1"/>
              <a:t>GetPropNames</a:t>
            </a:r>
            <a:r>
              <a:rPr lang="en-US" sz="1100" dirty="0"/>
              <a:t>, </a:t>
            </a:r>
            <a:r>
              <a:rPr lang="en-US" sz="1100" dirty="0" err="1"/>
              <a:t>GetPropsAsDict</a:t>
            </a:r>
            <a:r>
              <a:rPr lang="en-US" sz="1100" dirty="0"/>
              <a:t>, </a:t>
            </a:r>
            <a:r>
              <a:rPr lang="en-US" sz="1100" dirty="0" err="1"/>
              <a:t>GetSmarts</a:t>
            </a:r>
            <a:r>
              <a:rPr lang="en-US" sz="1100" dirty="0"/>
              <a:t>, </a:t>
            </a:r>
            <a:r>
              <a:rPr lang="en-US" sz="1100" dirty="0" err="1"/>
              <a:t>GetStereo</a:t>
            </a:r>
            <a:r>
              <a:rPr lang="en-US" sz="1100" dirty="0"/>
              <a:t>, </a:t>
            </a:r>
            <a:r>
              <a:rPr lang="en-US" sz="1100" dirty="0" err="1"/>
              <a:t>GetStereoAtoms</a:t>
            </a:r>
            <a:r>
              <a:rPr lang="en-US" sz="1100" dirty="0"/>
              <a:t>, </a:t>
            </a:r>
            <a:r>
              <a:rPr lang="en-US" sz="1100" dirty="0" err="1"/>
              <a:t>GetUnsignedProp</a:t>
            </a:r>
            <a:r>
              <a:rPr lang="en-US" sz="1100" dirty="0"/>
              <a:t>, </a:t>
            </a:r>
            <a:r>
              <a:rPr lang="en-US" sz="1100" dirty="0" err="1"/>
              <a:t>GetValenceContrib</a:t>
            </a:r>
            <a:r>
              <a:rPr lang="en-US" sz="1100" dirty="0"/>
              <a:t>, </a:t>
            </a:r>
            <a:r>
              <a:rPr lang="en-US" sz="1100" dirty="0" err="1"/>
              <a:t>HasOwningMol</a:t>
            </a:r>
            <a:r>
              <a:rPr lang="en-US" sz="1100" dirty="0"/>
              <a:t>, </a:t>
            </a:r>
            <a:r>
              <a:rPr lang="en-US" sz="1100" dirty="0" err="1"/>
              <a:t>HasProp</a:t>
            </a:r>
            <a:r>
              <a:rPr lang="en-US" sz="1100" dirty="0"/>
              <a:t>, </a:t>
            </a:r>
            <a:r>
              <a:rPr lang="en-US" sz="1100" dirty="0" err="1"/>
              <a:t>HasQuery</a:t>
            </a:r>
            <a:r>
              <a:rPr lang="en-US" sz="1100" dirty="0"/>
              <a:t>, </a:t>
            </a:r>
            <a:r>
              <a:rPr lang="en-US" sz="1100" dirty="0" err="1"/>
              <a:t>IsInRing</a:t>
            </a:r>
            <a:r>
              <a:rPr lang="en-US" sz="1100" dirty="0"/>
              <a:t>, </a:t>
            </a:r>
            <a:r>
              <a:rPr lang="en-US" sz="1100" dirty="0" err="1"/>
              <a:t>IsInRingSize</a:t>
            </a:r>
            <a:r>
              <a:rPr lang="en-US" sz="1100" dirty="0"/>
              <a:t>, Match, </a:t>
            </a:r>
            <a:r>
              <a:rPr lang="en-US" sz="1100" dirty="0" err="1"/>
              <a:t>SetBondDir</a:t>
            </a:r>
            <a:r>
              <a:rPr lang="en-US" sz="1100" dirty="0"/>
              <a:t>, </a:t>
            </a:r>
            <a:r>
              <a:rPr lang="en-US" sz="1100" dirty="0" err="1"/>
              <a:t>SetBondType</a:t>
            </a:r>
            <a:r>
              <a:rPr lang="en-US" sz="1100" dirty="0"/>
              <a:t>, </a:t>
            </a:r>
            <a:r>
              <a:rPr lang="en-US" sz="1100" dirty="0" err="1"/>
              <a:t>SetBoolProp</a:t>
            </a:r>
            <a:r>
              <a:rPr lang="en-US" sz="1100" dirty="0"/>
              <a:t>, </a:t>
            </a:r>
            <a:r>
              <a:rPr lang="en-US" sz="1100" dirty="0" err="1"/>
              <a:t>SetDoubleProp</a:t>
            </a:r>
            <a:r>
              <a:rPr lang="en-US" sz="1100" dirty="0"/>
              <a:t>, </a:t>
            </a:r>
            <a:r>
              <a:rPr lang="en-US" sz="1100" dirty="0" err="1"/>
              <a:t>SetIntProp</a:t>
            </a:r>
            <a:r>
              <a:rPr lang="en-US" sz="1100" dirty="0"/>
              <a:t>, </a:t>
            </a:r>
            <a:r>
              <a:rPr lang="en-US" sz="1100" dirty="0" err="1"/>
              <a:t>SetIsAromatic</a:t>
            </a:r>
            <a:r>
              <a:rPr lang="en-US" sz="1100" dirty="0"/>
              <a:t>, </a:t>
            </a:r>
            <a:r>
              <a:rPr lang="en-US" sz="1100" dirty="0" err="1"/>
              <a:t>SetIsConjugated</a:t>
            </a:r>
            <a:r>
              <a:rPr lang="en-US" sz="1100" dirty="0"/>
              <a:t>, </a:t>
            </a:r>
            <a:r>
              <a:rPr lang="en-US" sz="1100" dirty="0" err="1"/>
              <a:t>SetProp</a:t>
            </a:r>
            <a:r>
              <a:rPr lang="en-US" sz="1100" dirty="0"/>
              <a:t>, </a:t>
            </a:r>
            <a:r>
              <a:rPr lang="en-US" sz="1100" dirty="0" err="1"/>
              <a:t>SetStereo</a:t>
            </a:r>
            <a:r>
              <a:rPr lang="en-US" sz="1100" dirty="0"/>
              <a:t>, </a:t>
            </a:r>
            <a:r>
              <a:rPr lang="en-US" sz="1100" dirty="0" err="1"/>
              <a:t>SetStereoAtoms</a:t>
            </a:r>
            <a:r>
              <a:rPr lang="en-US" sz="1100" dirty="0"/>
              <a:t>, </a:t>
            </a:r>
            <a:r>
              <a:rPr lang="en-US" sz="1100" dirty="0" err="1"/>
              <a:t>SetUnsignedProp</a:t>
            </a:r>
            <a:endParaRPr lang="en-US" sz="1100" dirty="0"/>
          </a:p>
          <a:p>
            <a:r>
              <a:rPr lang="en-US" dirty="0"/>
              <a:t>https://www.rdkit.org/docs/source/rdkit.Chem.rdchem.html#rdkit.Chem.rdchem.Bond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F8A3BD6-D8E2-0EEB-8159-DD5EBBB8BEB4}"/>
                  </a:ext>
                </a:extLst>
              </p14:cNvPr>
              <p14:cNvContentPartPr/>
              <p14:nvPr/>
            </p14:nvContentPartPr>
            <p14:xfrm>
              <a:off x="223200" y="1535400"/>
              <a:ext cx="11611080" cy="4832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F8A3BD6-D8E2-0EEB-8159-DD5EBBB8BE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840" y="1526040"/>
                <a:ext cx="11629800" cy="485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7113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87B9061-90D4-FFC2-43E4-222613F3D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51"/>
          <a:stretch/>
        </p:blipFill>
        <p:spPr>
          <a:xfrm>
            <a:off x="7924800" y="934122"/>
            <a:ext cx="1828800" cy="151952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D5483B5-27DA-4EFB-BF94-DF3D68CFD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90319"/>
            <a:ext cx="9413240" cy="6858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Rdkit</a:t>
            </a:r>
            <a:r>
              <a:rPr lang="en-US" dirty="0"/>
              <a:t>-based data pre-processing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AF0EE-E232-4A10-929F-63D52BDC6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755307-0359-46D1-B384-433AEAC00BBF}"/>
              </a:ext>
            </a:extLst>
          </p:cNvPr>
          <p:cNvSpPr txBox="1"/>
          <p:nvPr/>
        </p:nvSpPr>
        <p:spPr>
          <a:xfrm>
            <a:off x="111760" y="914400"/>
            <a:ext cx="7279640" cy="5551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1" rtlCol="0"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import torch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from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rdkit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import Chem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mol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Chem.MolFromSmiles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('C=O')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mol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Chem.AddHs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(mol)</a:t>
            </a:r>
          </a:p>
          <a:p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# one hot encoding atom feature</a:t>
            </a:r>
          </a:p>
          <a:p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oh_atom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['C', 'O', 'H']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v = []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for atom in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mol.GetAtoms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():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oh = [0 for _ in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oh_atom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]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oh[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oh_atom.index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atom.GetSymbol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())] = 1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v.append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(oh)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v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torch.tensor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(v)</a:t>
            </a:r>
          </a:p>
          <a:p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# one hot encoding bond feature and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edge_index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oh_bond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['SINGLE', 'DOUBLE', 'TRIPLE', 'AROMATIC']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e = []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c= []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for bond in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mol.GetBonds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():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oh = [0 for _ in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oh_bond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]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oh[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oh_bond.index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(str(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bond.GetBondType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()))] = 1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e.append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(oh)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c.append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([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bond.GetBeginAtomIdx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(),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bond.GetEndAtomIdx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()])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e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torch.tensor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(e)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torch.tensor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c,dtype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=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torch.long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20508E-F093-C3F8-B413-669A250634E6}"/>
              </a:ext>
            </a:extLst>
          </p:cNvPr>
          <p:cNvSpPr txBox="1"/>
          <p:nvPr/>
        </p:nvSpPr>
        <p:spPr>
          <a:xfrm>
            <a:off x="8191152" y="2403450"/>
            <a:ext cx="387175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v = tensor([[1, 0, 0],</a:t>
            </a:r>
          </a:p>
          <a:p>
            <a:r>
              <a:rPr lang="en-US" sz="2400" dirty="0"/>
              <a:t>                   [0, 1, 0],</a:t>
            </a:r>
          </a:p>
          <a:p>
            <a:r>
              <a:rPr lang="en-US" sz="2400" dirty="0"/>
              <a:t>                   [0, 0, 1],</a:t>
            </a:r>
          </a:p>
          <a:p>
            <a:r>
              <a:rPr lang="en-US" sz="2400" dirty="0"/>
              <a:t>                   [0, 0, 1]])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982AD-753C-9431-B3CA-79DB7D894B1E}"/>
              </a:ext>
            </a:extLst>
          </p:cNvPr>
          <p:cNvSpPr txBox="1"/>
          <p:nvPr/>
        </p:nvSpPr>
        <p:spPr>
          <a:xfrm>
            <a:off x="8475734" y="13716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47FA22-BD7F-495D-5963-CF5BA005B58C}"/>
              </a:ext>
            </a:extLst>
          </p:cNvPr>
          <p:cNvSpPr txBox="1"/>
          <p:nvPr/>
        </p:nvSpPr>
        <p:spPr>
          <a:xfrm>
            <a:off x="9281463" y="59661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2416C0-5F45-1582-90B2-CB5DD9EF24F8}"/>
              </a:ext>
            </a:extLst>
          </p:cNvPr>
          <p:cNvSpPr txBox="1"/>
          <p:nvPr/>
        </p:nvSpPr>
        <p:spPr>
          <a:xfrm>
            <a:off x="7921814" y="59661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62F9B3-F770-865E-1E67-FFD8727AD2BE}"/>
              </a:ext>
            </a:extLst>
          </p:cNvPr>
          <p:cNvSpPr txBox="1"/>
          <p:nvPr/>
        </p:nvSpPr>
        <p:spPr>
          <a:xfrm>
            <a:off x="8941305" y="191979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6A5A63-8316-7510-4FB9-8303080B7040}"/>
              </a:ext>
            </a:extLst>
          </p:cNvPr>
          <p:cNvSpPr txBox="1"/>
          <p:nvPr/>
        </p:nvSpPr>
        <p:spPr>
          <a:xfrm>
            <a:off x="8191153" y="4000085"/>
            <a:ext cx="38717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 = tensor([[0, 1, 0, 0],</a:t>
            </a:r>
          </a:p>
          <a:p>
            <a:r>
              <a:rPr lang="en-US" sz="2400" dirty="0"/>
              <a:t>                    [1, 0, 0, 0],</a:t>
            </a:r>
          </a:p>
          <a:p>
            <a:r>
              <a:rPr lang="en-US" sz="2400" dirty="0"/>
              <a:t>                    [1, 0, 0, 0]])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ABCCEF-0E2D-DF3D-9FED-8828CEB60FE9}"/>
              </a:ext>
            </a:extLst>
          </p:cNvPr>
          <p:cNvSpPr txBox="1"/>
          <p:nvPr/>
        </p:nvSpPr>
        <p:spPr>
          <a:xfrm>
            <a:off x="8078499" y="5227389"/>
            <a:ext cx="38717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 = tensor([[0, 1],</a:t>
            </a:r>
          </a:p>
          <a:p>
            <a:r>
              <a:rPr lang="en-US" sz="2400" dirty="0"/>
              <a:t>                    [0, 2],</a:t>
            </a:r>
          </a:p>
          <a:p>
            <a:r>
              <a:rPr lang="en-US" sz="2400" dirty="0"/>
              <a:t>                    [0, 3]])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9C5485C-785F-9B62-DAD4-AF15CEEB9010}"/>
                  </a:ext>
                </a:extLst>
              </p14:cNvPr>
              <p14:cNvContentPartPr/>
              <p14:nvPr/>
            </p14:nvContentPartPr>
            <p14:xfrm>
              <a:off x="932760" y="296640"/>
              <a:ext cx="10145160" cy="5744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9C5485C-785F-9B62-DAD4-AF15CEEB90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3400" y="287280"/>
                <a:ext cx="10163880" cy="576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7739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0D2BB-14BF-4E1E-A8E9-8C85B2F3589A}"/>
              </a:ext>
            </a:extLst>
          </p:cNvPr>
          <p:cNvSpPr txBox="1"/>
          <p:nvPr/>
        </p:nvSpPr>
        <p:spPr>
          <a:xfrm>
            <a:off x="3846241" y="3044281"/>
            <a:ext cx="4832991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GCNN Architectures</a:t>
            </a:r>
          </a:p>
        </p:txBody>
      </p:sp>
    </p:spTree>
    <p:extLst>
      <p:ext uri="{BB962C8B-B14F-4D97-AF65-F5344CB8AC3E}">
        <p14:creationId xmlns:p14="http://schemas.microsoft.com/office/powerpoint/2010/main" val="4106089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1924E2-F111-408F-84E6-81F1626A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Properties of Molecules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AADE141-0632-4AB6-A726-800EA2C861B6}"/>
              </a:ext>
            </a:extLst>
          </p:cNvPr>
          <p:cNvSpPr txBox="1"/>
          <p:nvPr/>
        </p:nvSpPr>
        <p:spPr>
          <a:xfrm>
            <a:off x="7056327" y="2037039"/>
            <a:ext cx="3306033" cy="2103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 pitchFamily="50" charset="-127"/>
              </a:rPr>
              <a:t>Properties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 pitchFamily="50" charset="-127"/>
              </a:rPr>
              <a:t>Melting point -114.1℃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 pitchFamily="50" charset="-127"/>
              </a:rPr>
              <a:t>Boiling point 78 ℃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 pitchFamily="50" charset="-127"/>
              </a:rPr>
              <a:t>Δ</a:t>
            </a:r>
            <a:r>
              <a:rPr lang="en-US" altLang="ko-KR" sz="2400" baseline="-2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 pitchFamily="50" charset="-127"/>
              </a:rPr>
              <a:t>f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 pitchFamily="50" charset="-127"/>
              </a:rPr>
              <a:t>H</a:t>
            </a:r>
            <a:r>
              <a:rPr lang="en-US" altLang="ko-KR" sz="2400" baseline="30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 pitchFamily="50" charset="-127"/>
              </a:rPr>
              <a:t>o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 pitchFamily="50" charset="-127"/>
              </a:rPr>
              <a:t> = -128 kJ/mol</a:t>
            </a:r>
          </a:p>
          <a:p>
            <a:pPr>
              <a:lnSpc>
                <a:spcPct val="110000"/>
              </a:lnSpc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3180F8-7AE3-4E0F-9646-018136340A8B}"/>
              </a:ext>
            </a:extLst>
          </p:cNvPr>
          <p:cNvSpPr txBox="1"/>
          <p:nvPr/>
        </p:nvSpPr>
        <p:spPr>
          <a:xfrm>
            <a:off x="2276878" y="5947842"/>
            <a:ext cx="7638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Can we teach machine learning to predict these properties?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7AEF65-47C7-4F5B-B940-DB6AF591BFA0}"/>
              </a:ext>
            </a:extLst>
          </p:cNvPr>
          <p:cNvSpPr txBox="1"/>
          <p:nvPr/>
        </p:nvSpPr>
        <p:spPr>
          <a:xfrm>
            <a:off x="2133600" y="4605380"/>
            <a:ext cx="1144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Ethenol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5BABF-A7D0-21F1-C8AE-462083B30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49" y="1290021"/>
            <a:ext cx="3505200" cy="33974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7004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541E4-B23F-4236-8F43-FB3DF8DCE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B5B82-1937-4E9C-83FE-5DA37AB77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>
                <a:latin typeface="+mj-lt"/>
              </a:rPr>
              <a:pPr/>
              <a:t>20</a:t>
            </a:fld>
            <a:endParaRPr lang="en-US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70E5E-06AC-943D-F696-19B03636E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1981214"/>
            <a:ext cx="6708605" cy="4333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C9A9A5-5F6C-1999-1350-4826517EE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2595042"/>
            <a:ext cx="2724530" cy="438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CC38FD-CFE0-6989-7978-4A9FFA8E9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3352800"/>
            <a:ext cx="4382069" cy="14231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CE6BAF-B2BE-1ED4-2066-6E2283E78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374" y="4819861"/>
            <a:ext cx="4686706" cy="5258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BCCE26-3679-F698-0C5C-3DCDDE1A0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592" y="5486672"/>
            <a:ext cx="3276884" cy="4419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5D5A91-ABC8-62B6-4D08-563E68A54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739509"/>
            <a:ext cx="8610600" cy="127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51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541E4-B23F-4236-8F43-FB3DF8DCE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B5B82-1937-4E9C-83FE-5DA37AB77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>
                <a:latin typeface="+mj-lt"/>
              </a:rPr>
              <a:pPr/>
              <a:t>21</a:t>
            </a:fld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F7742A-686E-14DF-C9B1-610E2EAD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41316"/>
            <a:ext cx="7554018" cy="1689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53343B-DE37-37F3-6D69-7E0D3F793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819400"/>
            <a:ext cx="5850297" cy="3381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B9FC43-0909-A623-56CF-B2F279F2C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688" y="2710984"/>
            <a:ext cx="6152433" cy="348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41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5483B5-27DA-4EFB-BF94-DF3D68CF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AF0EE-E232-4A10-929F-63D52BDC6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41586_2021_3819_MOESM4_ESM">
            <a:hlinkClick r:id="" action="ppaction://media"/>
            <a:extLst>
              <a:ext uri="{FF2B5EF4-FFF2-40B4-BE49-F238E27FC236}">
                <a16:creationId xmlns:a16="http://schemas.microsoft.com/office/drawing/2014/main" id="{6B912462-772A-495F-9268-59EDE658F4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684" y="2582578"/>
            <a:ext cx="5656782" cy="3181939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75786F2D-8B59-4DD3-867A-B142AA198E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5948"/>
          <a:stretch/>
        </p:blipFill>
        <p:spPr>
          <a:xfrm>
            <a:off x="6090621" y="1172681"/>
            <a:ext cx="5656783" cy="1959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6EE2D0-98D3-4CC6-8E52-63AD1D88130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4943" y="3131705"/>
            <a:ext cx="5342461" cy="1242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139D5C-CAAE-4EEB-85C6-BB4A1985167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13715" y="4249591"/>
            <a:ext cx="5732940" cy="23251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9A05C9-5A0C-330E-2989-36962CADE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66" y="963182"/>
            <a:ext cx="5862323" cy="161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8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4C4127-5DD6-4A27-9F4A-B9B1AFCB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Open Catalyst Database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0D0C6-70F8-49E1-B748-CF2F0CEF7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2A556-C5D3-49BC-8C9B-7187F8B52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42" y="974430"/>
            <a:ext cx="6965293" cy="49091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C4FF76-55C9-4CDE-BDAF-00F10EFAE0AA}"/>
              </a:ext>
            </a:extLst>
          </p:cNvPr>
          <p:cNvSpPr txBox="1"/>
          <p:nvPr/>
        </p:nvSpPr>
        <p:spPr>
          <a:xfrm>
            <a:off x="129481" y="6081267"/>
            <a:ext cx="709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Ulissi</a:t>
            </a:r>
            <a:r>
              <a:rPr lang="en-US" dirty="0"/>
              <a:t> and coworkers. </a:t>
            </a:r>
            <a:r>
              <a:rPr lang="en-US" i="1" dirty="0"/>
              <a:t>ACS </a:t>
            </a:r>
            <a:r>
              <a:rPr lang="en-US" i="1" dirty="0" err="1"/>
              <a:t>Catal</a:t>
            </a:r>
            <a:r>
              <a:rPr lang="en-US" i="1" dirty="0"/>
              <a:t>. </a:t>
            </a:r>
            <a:r>
              <a:rPr lang="en-US" b="1" dirty="0"/>
              <a:t>2021</a:t>
            </a:r>
            <a:r>
              <a:rPr lang="en-US" dirty="0"/>
              <a:t>, </a:t>
            </a:r>
            <a:r>
              <a:rPr lang="en-US" i="1" dirty="0"/>
              <a:t>11</a:t>
            </a:r>
            <a:r>
              <a:rPr lang="en-US" dirty="0"/>
              <a:t>, 6059; </a:t>
            </a:r>
            <a:r>
              <a:rPr lang="en-US" i="1" dirty="0"/>
              <a:t>ACS </a:t>
            </a:r>
            <a:r>
              <a:rPr lang="en-US" i="1" dirty="0" err="1"/>
              <a:t>Catal</a:t>
            </a:r>
            <a:r>
              <a:rPr lang="en-US" i="1" dirty="0"/>
              <a:t>. </a:t>
            </a:r>
            <a:r>
              <a:rPr lang="en-US" b="1" dirty="0"/>
              <a:t>2023</a:t>
            </a:r>
            <a:r>
              <a:rPr lang="en-US" dirty="0"/>
              <a:t>, </a:t>
            </a:r>
            <a:r>
              <a:rPr lang="en-US" i="1" dirty="0"/>
              <a:t>13</a:t>
            </a:r>
            <a:r>
              <a:rPr lang="en-US" dirty="0"/>
              <a:t>, 3066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5C6724-A558-4EEC-AA3F-6E7E1B80478E}"/>
              </a:ext>
            </a:extLst>
          </p:cNvPr>
          <p:cNvSpPr txBox="1"/>
          <p:nvPr/>
        </p:nvSpPr>
        <p:spPr>
          <a:xfrm>
            <a:off x="7421656" y="1219200"/>
            <a:ext cx="433048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Open Catalyst 2020</a:t>
            </a:r>
          </a:p>
          <a:p>
            <a:pPr algn="ctr"/>
            <a:r>
              <a:rPr lang="en-US" sz="2400" dirty="0"/>
              <a:t> ~264 million DFT data points</a:t>
            </a:r>
          </a:p>
          <a:p>
            <a:pPr algn="ctr"/>
            <a:r>
              <a:rPr lang="en-US" sz="2400" dirty="0"/>
              <a:t>(Transition metal catalysts)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Open Catalyst 2022</a:t>
            </a:r>
          </a:p>
          <a:p>
            <a:pPr algn="ctr"/>
            <a:r>
              <a:rPr lang="en-US" sz="2400" dirty="0"/>
              <a:t> ~10 million DFT data points</a:t>
            </a:r>
          </a:p>
          <a:p>
            <a:pPr algn="ctr"/>
            <a:r>
              <a:rPr lang="en-US" sz="2400" dirty="0"/>
              <a:t>(Transition metal oxide catalysts)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Materials Project Trajectory </a:t>
            </a:r>
          </a:p>
          <a:p>
            <a:pPr algn="ctr"/>
            <a:r>
              <a:rPr lang="en-US" sz="2400" dirty="0"/>
              <a:t>~50 million DFT data points</a:t>
            </a:r>
          </a:p>
          <a:p>
            <a:pPr algn="ctr"/>
            <a:r>
              <a:rPr lang="en-US" sz="2400" dirty="0"/>
              <a:t>(Crystals)</a:t>
            </a:r>
          </a:p>
        </p:txBody>
      </p:sp>
    </p:spTree>
    <p:extLst>
      <p:ext uri="{BB962C8B-B14F-4D97-AF65-F5344CB8AC3E}">
        <p14:creationId xmlns:p14="http://schemas.microsoft.com/office/powerpoint/2010/main" val="46497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5483B5-27DA-4EFB-BF94-DF3D68CF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Gemnet-oc</a:t>
            </a:r>
            <a:r>
              <a:rPr lang="en-US" dirty="0"/>
              <a:t>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AF0EE-E232-4A10-929F-63D52BDC6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DA4F4-0236-1EE1-F5CB-32E5DA5BB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066800"/>
            <a:ext cx="9305449" cy="542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69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5483B5-27DA-4EFB-BF94-DF3D68CF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Graph Data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AF0EE-E232-4A10-929F-63D52BDC6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755307-0359-46D1-B384-433AEAC00BBF}"/>
              </a:ext>
            </a:extLst>
          </p:cNvPr>
          <p:cNvSpPr txBox="1"/>
          <p:nvPr/>
        </p:nvSpPr>
        <p:spPr>
          <a:xfrm>
            <a:off x="235970" y="776732"/>
            <a:ext cx="6545829" cy="2347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1" rtlCol="0"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import torch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from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torch_geometric.data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import Data</a:t>
            </a:r>
          </a:p>
          <a:p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edge_index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torch.tensor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([[0, 1, 1, 2],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                   [1, 0, 2, 1]],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dtype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=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torch.long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torch.tensor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([[-1], [0], [1]],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dtype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=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torch.float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edge_attr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torch.tensor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([[0],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                   [1]],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dtype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=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torch.float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y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torch.tensor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([-3.4],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dtype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=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torch.float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data = Data(x=x,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edge_index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=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edge_index,edge_attr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=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edge_attr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y=y)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2CDE5E-BDC9-A072-1AFA-9D0E1E271552}"/>
              </a:ext>
            </a:extLst>
          </p:cNvPr>
          <p:cNvSpPr txBox="1"/>
          <p:nvPr/>
        </p:nvSpPr>
        <p:spPr>
          <a:xfrm>
            <a:off x="7088546" y="1366809"/>
            <a:ext cx="51034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data.x</a:t>
            </a:r>
            <a:r>
              <a:rPr lang="en-US" altLang="ko-KR" dirty="0"/>
              <a:t>: Node feature matrix with shape [</a:t>
            </a:r>
            <a:r>
              <a:rPr lang="en-US" altLang="ko-KR" dirty="0" err="1"/>
              <a:t>num_nodes</a:t>
            </a:r>
            <a:r>
              <a:rPr lang="en-US" altLang="ko-KR" dirty="0"/>
              <a:t>, </a:t>
            </a:r>
            <a:r>
              <a:rPr lang="en-US" altLang="ko-KR" dirty="0" err="1"/>
              <a:t>num_node_features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en-US" altLang="ko-KR" dirty="0" err="1"/>
              <a:t>data.edge_index</a:t>
            </a:r>
            <a:r>
              <a:rPr lang="en-US" altLang="ko-KR" dirty="0"/>
              <a:t>: Graph connectivity in COO format with shape [2, </a:t>
            </a:r>
            <a:r>
              <a:rPr lang="en-US" altLang="ko-KR" dirty="0" err="1"/>
              <a:t>num_edges</a:t>
            </a:r>
            <a:r>
              <a:rPr lang="en-US" altLang="ko-KR" dirty="0"/>
              <a:t>] and type </a:t>
            </a:r>
            <a:r>
              <a:rPr lang="en-US" altLang="ko-KR" dirty="0" err="1"/>
              <a:t>torch.long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data.edge_attr</a:t>
            </a:r>
            <a:r>
              <a:rPr lang="en-US" altLang="ko-KR" dirty="0"/>
              <a:t>: Edge feature matrix with shape [</a:t>
            </a:r>
            <a:r>
              <a:rPr lang="en-US" altLang="ko-KR" dirty="0" err="1"/>
              <a:t>num_edges</a:t>
            </a:r>
            <a:r>
              <a:rPr lang="en-US" altLang="ko-KR" dirty="0"/>
              <a:t>, </a:t>
            </a:r>
            <a:r>
              <a:rPr lang="en-US" altLang="ko-KR" dirty="0" err="1"/>
              <a:t>num_edge_features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en-US" altLang="ko-KR" dirty="0" err="1"/>
              <a:t>data.y</a:t>
            </a:r>
            <a:r>
              <a:rPr lang="en-US" altLang="ko-KR" dirty="0"/>
              <a:t>: Target to train against (may have arbitrary shape), e.g., node-level targets of shape [</a:t>
            </a:r>
            <a:r>
              <a:rPr lang="en-US" altLang="ko-KR" dirty="0" err="1"/>
              <a:t>num_nodes</a:t>
            </a:r>
            <a:r>
              <a:rPr lang="en-US" altLang="ko-KR" dirty="0"/>
              <a:t>, *] or graph-level targets of shape [1, *]</a:t>
            </a:r>
          </a:p>
          <a:p>
            <a:endParaRPr lang="en-US" altLang="ko-KR" dirty="0"/>
          </a:p>
          <a:p>
            <a:r>
              <a:rPr lang="en-US" altLang="ko-KR" dirty="0" err="1"/>
              <a:t>data.pos</a:t>
            </a:r>
            <a:r>
              <a:rPr lang="en-US" altLang="ko-KR" dirty="0"/>
              <a:t>: Node position matrix with shape [</a:t>
            </a:r>
            <a:r>
              <a:rPr lang="en-US" altLang="ko-KR" dirty="0" err="1"/>
              <a:t>num_nodes</a:t>
            </a:r>
            <a:r>
              <a:rPr lang="en-US" altLang="ko-KR" dirty="0"/>
              <a:t>, </a:t>
            </a:r>
            <a:r>
              <a:rPr lang="en-US" altLang="ko-KR" dirty="0" err="1"/>
              <a:t>num_dimensions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en-US" altLang="ko-KR" dirty="0"/>
              <a:t>and any attributes of your choice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D3C27E-F219-4BDD-C0C0-BA5716E65728}"/>
              </a:ext>
            </a:extLst>
          </p:cNvPr>
          <p:cNvSpPr txBox="1"/>
          <p:nvPr/>
        </p:nvSpPr>
        <p:spPr>
          <a:xfrm>
            <a:off x="1778611" y="6519446"/>
            <a:ext cx="8732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https://pytorch-geometric.readthedocs.io/en/latest/get_started/introduction.html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B22002-8D33-3227-1B65-C2C9F78AB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171978"/>
            <a:ext cx="4798860" cy="2118868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B1ED65B0-4415-4808-7B58-352AFE92C8AE}"/>
              </a:ext>
            </a:extLst>
          </p:cNvPr>
          <p:cNvSpPr/>
          <p:nvPr/>
        </p:nvSpPr>
        <p:spPr>
          <a:xfrm>
            <a:off x="2895600" y="3196884"/>
            <a:ext cx="1447800" cy="10210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2E442B1-6297-4732-E9FA-1000D20E6101}"/>
                  </a:ext>
                </a:extLst>
              </p14:cNvPr>
              <p14:cNvContentPartPr/>
              <p14:nvPr/>
            </p14:nvContentPartPr>
            <p14:xfrm>
              <a:off x="293040" y="873000"/>
              <a:ext cx="6396840" cy="2565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2E442B1-6297-4732-E9FA-1000D20E61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680" y="863640"/>
                <a:ext cx="6415560" cy="258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4184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5483B5-27DA-4EFB-BF94-DF3D68CF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AF0EE-E232-4A10-929F-63D52BDC6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755307-0359-46D1-B384-433AEAC00BBF}"/>
              </a:ext>
            </a:extLst>
          </p:cNvPr>
          <p:cNvSpPr txBox="1"/>
          <p:nvPr/>
        </p:nvSpPr>
        <p:spPr>
          <a:xfrm>
            <a:off x="89348" y="609600"/>
            <a:ext cx="5225826" cy="59098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1" rtlCol="0">
            <a:noAutofit/>
          </a:bodyPr>
          <a:lstStyle/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import torch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from 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torch_geometric.data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import Dataset, 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download_url</a:t>
            </a:r>
            <a:endParaRPr lang="en-US" sz="9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endParaRPr lang="en-US" sz="9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endParaRPr lang="en-US" sz="9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class 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MyOwnDataset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(Dataset):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def __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init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__(self, root, transform=None, 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pre_transform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=None, 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pre_filter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=None):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super().__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init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__(root, transform, 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pre_transform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pre_filter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endParaRPr lang="en-US" sz="9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@property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def 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raw_file_names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(self):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return ['some_file_1', 'some_file_2', ...]</a:t>
            </a:r>
          </a:p>
          <a:p>
            <a:endParaRPr lang="en-US" sz="9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@property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def 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processed_file_names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(self):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return ['data_1.pt', 'data_2.pt', ...]</a:t>
            </a:r>
          </a:p>
          <a:p>
            <a:endParaRPr lang="en-US" sz="9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def download(self):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# Download to `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self.raw_dir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`.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path = 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download_url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url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self.raw_dir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endParaRPr lang="en-US" sz="9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def process(self):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idx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0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for 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raw_path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in 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self.raw_paths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: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    # Read data from `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raw_path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`.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    data = Data(...)</a:t>
            </a:r>
          </a:p>
          <a:p>
            <a:endParaRPr lang="en-US" sz="9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    if 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self.pre_filter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is not None and not 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self.pre_filter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(data):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        continue</a:t>
            </a:r>
          </a:p>
          <a:p>
            <a:endParaRPr lang="en-US" sz="9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    if 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self.pre_transform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is not None: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        data = 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self.pre_transform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(data)</a:t>
            </a:r>
          </a:p>
          <a:p>
            <a:endParaRPr lang="en-US" sz="9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    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torch.save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(data, 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osp.join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self.processed_dir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f'data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_{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idx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}.pt'))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    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idx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+= 1</a:t>
            </a:r>
          </a:p>
          <a:p>
            <a:endParaRPr lang="en-US" sz="9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def 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len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(self):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return 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len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self.processed_file_names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endParaRPr lang="en-US" sz="9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def get(self, 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idx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):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data = 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torch.load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osp.join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self.processed_dir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f'data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_{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idx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}.pt'))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return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2CDE5E-BDC9-A072-1AFA-9D0E1E271552}"/>
              </a:ext>
            </a:extLst>
          </p:cNvPr>
          <p:cNvSpPr txBox="1"/>
          <p:nvPr/>
        </p:nvSpPr>
        <p:spPr>
          <a:xfrm>
            <a:off x="5773257" y="1164134"/>
            <a:ext cx="615905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parent class needs to be initialized with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root – directory where files will be stored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transform – (optional) transform data before accessing (data augmentation)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pre_transform</a:t>
            </a:r>
            <a:r>
              <a:rPr lang="en-US" altLang="ko-KR" dirty="0"/>
              <a:t> – (optional) transformation before being saved to the disk (heavy precomputation)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pre_filter</a:t>
            </a:r>
            <a:r>
              <a:rPr lang="en-US" altLang="ko-KR" dirty="0"/>
              <a:t> – (optional) for filtering out data before saving</a:t>
            </a:r>
          </a:p>
          <a:p>
            <a:endParaRPr lang="en-US" altLang="ko-KR" dirty="0"/>
          </a:p>
          <a:p>
            <a:r>
              <a:rPr lang="en-US" altLang="ko-KR" dirty="0"/>
              <a:t>Following methods need to implemented: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raw_file_names</a:t>
            </a:r>
            <a:r>
              <a:rPr lang="en-US" altLang="ko-KR" dirty="0"/>
              <a:t> – (optional) A list of files which needs to be found in order to skip downloading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processed_file_name</a:t>
            </a:r>
            <a:r>
              <a:rPr lang="en-US" altLang="ko-KR" dirty="0"/>
              <a:t> – (optional) A list of files which needs to be found in order to skip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download – (optional) method for downloading </a:t>
            </a:r>
            <a:r>
              <a:rPr lang="en-US" altLang="ko-KR" dirty="0" err="1"/>
              <a:t>raw_files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process – (optional) method for processing </a:t>
            </a:r>
            <a:r>
              <a:rPr lang="en-US" altLang="ko-KR" dirty="0" err="1"/>
              <a:t>raw_files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len</a:t>
            </a:r>
            <a:r>
              <a:rPr lang="en-US" altLang="ko-KR" dirty="0"/>
              <a:t> – return length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get – method for getting the “</a:t>
            </a:r>
            <a:r>
              <a:rPr lang="en-US" altLang="ko-KR" dirty="0" err="1"/>
              <a:t>idx</a:t>
            </a:r>
            <a:r>
              <a:rPr lang="en-US" altLang="ko-KR" dirty="0"/>
              <a:t>” index of the data. (single graph/</a:t>
            </a:r>
            <a:r>
              <a:rPr lang="en-US" altLang="ko-KR" dirty="0" err="1"/>
              <a:t>torch_geometric.data.Data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Use </a:t>
            </a:r>
            <a:r>
              <a:rPr lang="en-US" altLang="ko-KR" dirty="0" err="1"/>
              <a:t>torch_geometric.loader.DataLoader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D3C27E-F219-4BDD-C0C0-BA5716E65728}"/>
              </a:ext>
            </a:extLst>
          </p:cNvPr>
          <p:cNvSpPr txBox="1"/>
          <p:nvPr/>
        </p:nvSpPr>
        <p:spPr>
          <a:xfrm>
            <a:off x="1778611" y="6519446"/>
            <a:ext cx="8732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https://pytorch-geometric.readthedocs.io/en/latest/tutorial/create_dataset.html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732C04E-658B-EF3D-F1D4-2312E4B5CC8B}"/>
                  </a:ext>
                </a:extLst>
              </p14:cNvPr>
              <p14:cNvContentPartPr/>
              <p14:nvPr/>
            </p14:nvContentPartPr>
            <p14:xfrm>
              <a:off x="447120" y="1340280"/>
              <a:ext cx="11288520" cy="5030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732C04E-658B-EF3D-F1D4-2312E4B5CC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7760" y="1330920"/>
                <a:ext cx="11307240" cy="504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4103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5483B5-27DA-4EFB-BF94-DF3D68CF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Network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AF0EE-E232-4A10-929F-63D52BDC6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755307-0359-46D1-B384-433AEAC00BBF}"/>
              </a:ext>
            </a:extLst>
          </p:cNvPr>
          <p:cNvSpPr txBox="1"/>
          <p:nvPr/>
        </p:nvSpPr>
        <p:spPr>
          <a:xfrm>
            <a:off x="121920" y="932820"/>
            <a:ext cx="5225826" cy="5551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1" rtlCol="0">
            <a:no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import torch</a:t>
            </a: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import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torch.nn.functional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as F</a:t>
            </a: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from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torch_geometric.nn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import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GCNConv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from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torch_geometric.nn.pool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import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global_mean_pool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class GCN(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torch.nn.Module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):</a:t>
            </a: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def __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init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__(self):</a:t>
            </a: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super().__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init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__()</a:t>
            </a: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self.conv1 =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GCNConv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dataset.num_node_features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16)</a:t>
            </a: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self.conv2 =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GCNConv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(16, 1)</a:t>
            </a:r>
          </a:p>
          <a:p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def forward(self, data):</a:t>
            </a: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x,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edge_index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data.x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data.edge_index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x = self.conv1(x,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edge_index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x =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F.relu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(x)</a:t>
            </a: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x = self.conv2(x,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edge_index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y =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global_mean_pool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x,data.batch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return y</a:t>
            </a:r>
          </a:p>
          <a:p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device =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torch.device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('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cuda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' if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torch.cuda.is_available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 else '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cpu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')</a:t>
            </a: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model = GCN().to(device)</a:t>
            </a: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loader =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DataLoader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(dataset,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batch_size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=32, shuffle=True)</a:t>
            </a: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optimizer =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torch.optim.Adam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model.parameters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(),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lr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=0.01,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weight_decay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=5e-4)</a:t>
            </a:r>
          </a:p>
          <a:p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model.train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</a:t>
            </a: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for epoch in range(200):</a:t>
            </a: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for batch in loader:</a:t>
            </a: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optimizer.zero_grad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</a:t>
            </a: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out = model(batch)</a:t>
            </a: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loss =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F.nll_loss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(out,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batch.y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loss.backward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</a:t>
            </a: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optimizer.step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</a:t>
            </a:r>
          </a:p>
          <a:p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endParaRPr lang="en-US" sz="105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D3C27E-F219-4BDD-C0C0-BA5716E65728}"/>
              </a:ext>
            </a:extLst>
          </p:cNvPr>
          <p:cNvSpPr txBox="1"/>
          <p:nvPr/>
        </p:nvSpPr>
        <p:spPr>
          <a:xfrm>
            <a:off x="1778611" y="6519446"/>
            <a:ext cx="8732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https://pytorch-geometric.readthedocs.io/en/latest/get_started/introduction.html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74A3B0-DB26-E909-74D1-22B5E6CE05CE}"/>
              </a:ext>
            </a:extLst>
          </p:cNvPr>
          <p:cNvSpPr/>
          <p:nvPr/>
        </p:nvSpPr>
        <p:spPr bwMode="auto">
          <a:xfrm>
            <a:off x="6248401" y="1965568"/>
            <a:ext cx="1981190" cy="9215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8075B-C14E-5541-9E2A-E06F578775F2}"/>
              </a:ext>
            </a:extLst>
          </p:cNvPr>
          <p:cNvSpPr/>
          <p:nvPr/>
        </p:nvSpPr>
        <p:spPr bwMode="auto">
          <a:xfrm>
            <a:off x="6248401" y="3921394"/>
            <a:ext cx="1981190" cy="4841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26AEA3-C989-6715-7ACF-0732110C854E}"/>
              </a:ext>
            </a:extLst>
          </p:cNvPr>
          <p:cNvSpPr/>
          <p:nvPr/>
        </p:nvSpPr>
        <p:spPr bwMode="auto">
          <a:xfrm>
            <a:off x="6248401" y="2944857"/>
            <a:ext cx="1981190" cy="91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latin typeface="+mj-lt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229">
                <a:extLst>
                  <a:ext uri="{FF2B5EF4-FFF2-40B4-BE49-F238E27FC236}">
                    <a16:creationId xmlns:a16="http://schemas.microsoft.com/office/drawing/2014/main" id="{30040A25-521A-028F-ACEB-73E34FD5D09E}"/>
                  </a:ext>
                </a:extLst>
              </p:cNvPr>
              <p:cNvSpPr/>
              <p:nvPr/>
            </p:nvSpPr>
            <p:spPr bwMode="auto">
              <a:xfrm>
                <a:off x="6863697" y="1484948"/>
                <a:ext cx="570054" cy="34385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2400" dirty="0">
                  <a:latin typeface="+mj-lt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ounded Rectangle 229">
                <a:extLst>
                  <a:ext uri="{FF2B5EF4-FFF2-40B4-BE49-F238E27FC236}">
                    <a16:creationId xmlns:a16="http://schemas.microsoft.com/office/drawing/2014/main" id="{30040A25-521A-028F-ACEB-73E34FD5D0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63697" y="1484948"/>
                <a:ext cx="570054" cy="343852"/>
              </a:xfrm>
              <a:prstGeom prst="round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230">
                <a:extLst>
                  <a:ext uri="{FF2B5EF4-FFF2-40B4-BE49-F238E27FC236}">
                    <a16:creationId xmlns:a16="http://schemas.microsoft.com/office/drawing/2014/main" id="{B0F42B1D-22A5-D45B-20BF-C12E0121F777}"/>
                  </a:ext>
                </a:extLst>
              </p:cNvPr>
              <p:cNvSpPr/>
              <p:nvPr/>
            </p:nvSpPr>
            <p:spPr bwMode="auto">
              <a:xfrm>
                <a:off x="7659537" y="1487699"/>
                <a:ext cx="570054" cy="3411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sz="2400" dirty="0">
                  <a:latin typeface="+mj-lt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ounded Rectangle 230">
                <a:extLst>
                  <a:ext uri="{FF2B5EF4-FFF2-40B4-BE49-F238E27FC236}">
                    <a16:creationId xmlns:a16="http://schemas.microsoft.com/office/drawing/2014/main" id="{B0F42B1D-22A5-D45B-20BF-C12E0121F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59537" y="1487699"/>
                <a:ext cx="570054" cy="341101"/>
              </a:xfrm>
              <a:prstGeom prst="round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B1069A-57FF-B276-1886-974FD2B190F6}"/>
              </a:ext>
            </a:extLst>
          </p:cNvPr>
          <p:cNvCxnSpPr>
            <a:cxnSpLocks/>
            <a:endCxn id="22" idx="0"/>
          </p:cNvCxnSpPr>
          <p:nvPr/>
        </p:nvCxnSpPr>
        <p:spPr bwMode="auto">
          <a:xfrm>
            <a:off x="7148723" y="1852785"/>
            <a:ext cx="0" cy="4016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39">
            <a:extLst>
              <a:ext uri="{FF2B5EF4-FFF2-40B4-BE49-F238E27FC236}">
                <a16:creationId xmlns:a16="http://schemas.microsoft.com/office/drawing/2014/main" id="{B65655AA-006B-C7B9-E42B-C915026BE49B}"/>
              </a:ext>
            </a:extLst>
          </p:cNvPr>
          <p:cNvSpPr/>
          <p:nvPr/>
        </p:nvSpPr>
        <p:spPr bwMode="auto">
          <a:xfrm>
            <a:off x="6435333" y="2254403"/>
            <a:ext cx="1426780" cy="3438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400" dirty="0">
                <a:latin typeface="+mj-lt"/>
                <a:cs typeface="Helvetica" panose="020B0604020202020204" pitchFamily="34" charset="0"/>
              </a:rPr>
              <a:t>V Conv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26E7A9-18B3-8479-0110-19A97BDEDF3C}"/>
              </a:ext>
            </a:extLst>
          </p:cNvPr>
          <p:cNvCxnSpPr>
            <a:stCxn id="22" idx="2"/>
            <a:endCxn id="35" idx="0"/>
          </p:cNvCxnSpPr>
          <p:nvPr/>
        </p:nvCxnSpPr>
        <p:spPr bwMode="auto">
          <a:xfrm>
            <a:off x="7148723" y="2598254"/>
            <a:ext cx="0" cy="634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AF9E3A-27BA-4BC9-9995-40DF54C8E76D}"/>
              </a:ext>
            </a:extLst>
          </p:cNvPr>
          <p:cNvCxnSpPr>
            <a:stCxn id="35" idx="2"/>
            <a:endCxn id="33" idx="0"/>
          </p:cNvCxnSpPr>
          <p:nvPr/>
        </p:nvCxnSpPr>
        <p:spPr bwMode="auto">
          <a:xfrm>
            <a:off x="7148723" y="3576169"/>
            <a:ext cx="0" cy="419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250">
            <a:extLst>
              <a:ext uri="{FF2B5EF4-FFF2-40B4-BE49-F238E27FC236}">
                <a16:creationId xmlns:a16="http://schemas.microsoft.com/office/drawing/2014/main" id="{8E85CF4F-AACB-8C2E-C1F3-3938E04F1F37}"/>
              </a:ext>
            </a:extLst>
          </p:cNvPr>
          <p:cNvSpPr/>
          <p:nvPr/>
        </p:nvSpPr>
        <p:spPr bwMode="auto">
          <a:xfrm>
            <a:off x="6435333" y="3995668"/>
            <a:ext cx="1426780" cy="3438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400" dirty="0">
                <a:latin typeface="+mj-lt"/>
                <a:cs typeface="Helvetica" panose="020B0604020202020204" pitchFamily="34" charset="0"/>
              </a:rPr>
              <a:t>Mean Pool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0227F95-41B4-C41F-9F28-BFBCAF6FDE68}"/>
              </a:ext>
            </a:extLst>
          </p:cNvPr>
          <p:cNvCxnSpPr>
            <a:cxnSpLocks/>
          </p:cNvCxnSpPr>
          <p:nvPr/>
        </p:nvCxnSpPr>
        <p:spPr bwMode="auto">
          <a:xfrm>
            <a:off x="7148722" y="4356023"/>
            <a:ext cx="0" cy="1567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254">
            <a:extLst>
              <a:ext uri="{FF2B5EF4-FFF2-40B4-BE49-F238E27FC236}">
                <a16:creationId xmlns:a16="http://schemas.microsoft.com/office/drawing/2014/main" id="{15A5D48B-C75D-ED74-BFE9-F87DCE5B6987}"/>
              </a:ext>
            </a:extLst>
          </p:cNvPr>
          <p:cNvSpPr/>
          <p:nvPr/>
        </p:nvSpPr>
        <p:spPr bwMode="auto">
          <a:xfrm>
            <a:off x="6435333" y="3232317"/>
            <a:ext cx="1426780" cy="34385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400" dirty="0">
                <a:latin typeface="+mj-lt"/>
                <a:cs typeface="Helvetica" panose="020B0604020202020204" pitchFamily="34" charset="0"/>
              </a:rPr>
              <a:t>V Conv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CC3121-42DA-6146-B65A-6791EDFA2AA5}"/>
              </a:ext>
            </a:extLst>
          </p:cNvPr>
          <p:cNvCxnSpPr>
            <a:cxnSpLocks/>
          </p:cNvCxnSpPr>
          <p:nvPr/>
        </p:nvCxnSpPr>
        <p:spPr bwMode="auto">
          <a:xfrm flipH="1">
            <a:off x="7363909" y="2959526"/>
            <a:ext cx="580652" cy="2420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E31605-9A58-6957-E734-7A0F9E6B1B23}"/>
                  </a:ext>
                </a:extLst>
              </p:cNvPr>
              <p:cNvSpPr txBox="1"/>
              <p:nvPr/>
            </p:nvSpPr>
            <p:spPr>
              <a:xfrm>
                <a:off x="6933535" y="4548380"/>
                <a:ext cx="430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E31605-9A58-6957-E734-7A0F9E6B1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535" y="4548380"/>
                <a:ext cx="430374" cy="461665"/>
              </a:xfrm>
              <a:prstGeom prst="rect">
                <a:avLst/>
              </a:prstGeom>
              <a:blipFill>
                <a:blip r:embed="rId4"/>
                <a:stretch>
                  <a:fillRect t="-3947" r="-2253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B0F9B68-F045-DC4E-67C1-7A369483A052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944561" y="1828800"/>
            <a:ext cx="3" cy="11155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F915679-E9C2-05DE-DE70-138F7F5097EB}"/>
              </a:ext>
            </a:extLst>
          </p:cNvPr>
          <p:cNvCxnSpPr>
            <a:cxnSpLocks/>
          </p:cNvCxnSpPr>
          <p:nvPr/>
        </p:nvCxnSpPr>
        <p:spPr bwMode="auto">
          <a:xfrm flipH="1">
            <a:off x="7447280" y="1953686"/>
            <a:ext cx="517601" cy="2916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ounded Rectangle 230">
                <a:extLst>
                  <a:ext uri="{FF2B5EF4-FFF2-40B4-BE49-F238E27FC236}">
                    <a16:creationId xmlns:a16="http://schemas.microsoft.com/office/drawing/2014/main" id="{BCFA846E-B947-A7D5-96B2-C627684761AD}"/>
                  </a:ext>
                </a:extLst>
              </p:cNvPr>
              <p:cNvSpPr/>
              <p:nvPr/>
            </p:nvSpPr>
            <p:spPr bwMode="auto">
              <a:xfrm>
                <a:off x="8332359" y="1484948"/>
                <a:ext cx="570054" cy="3411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sz="2400" dirty="0">
                  <a:latin typeface="+mj-lt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51" name="Rounded Rectangle 230">
                <a:extLst>
                  <a:ext uri="{FF2B5EF4-FFF2-40B4-BE49-F238E27FC236}">
                    <a16:creationId xmlns:a16="http://schemas.microsoft.com/office/drawing/2014/main" id="{BCFA846E-B947-A7D5-96B2-C62768476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32359" y="1484948"/>
                <a:ext cx="570054" cy="341101"/>
              </a:xfrm>
              <a:prstGeom prst="round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20EFE5-76C8-D6DB-E7A5-CBC37FA4CBCD}"/>
              </a:ext>
            </a:extLst>
          </p:cNvPr>
          <p:cNvCxnSpPr>
            <a:cxnSpLocks/>
          </p:cNvCxnSpPr>
          <p:nvPr/>
        </p:nvCxnSpPr>
        <p:spPr bwMode="auto">
          <a:xfrm flipH="1">
            <a:off x="7363909" y="3482129"/>
            <a:ext cx="1221816" cy="5205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F3A2636-DEFB-96A5-E032-BC7D1E11E9E4}"/>
              </a:ext>
            </a:extLst>
          </p:cNvPr>
          <p:cNvCxnSpPr>
            <a:cxnSpLocks/>
          </p:cNvCxnSpPr>
          <p:nvPr/>
        </p:nvCxnSpPr>
        <p:spPr>
          <a:xfrm>
            <a:off x="8585725" y="1842436"/>
            <a:ext cx="0" cy="16396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239">
            <a:extLst>
              <a:ext uri="{FF2B5EF4-FFF2-40B4-BE49-F238E27FC236}">
                <a16:creationId xmlns:a16="http://schemas.microsoft.com/office/drawing/2014/main" id="{04AD105B-0CCC-3F96-2B70-0DD2D65A990B}"/>
              </a:ext>
            </a:extLst>
          </p:cNvPr>
          <p:cNvSpPr/>
          <p:nvPr/>
        </p:nvSpPr>
        <p:spPr bwMode="auto">
          <a:xfrm>
            <a:off x="6689379" y="2717266"/>
            <a:ext cx="899048" cy="3438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400" dirty="0" err="1">
                <a:latin typeface="+mj-lt"/>
                <a:cs typeface="Helvetica" panose="020B0604020202020204" pitchFamily="34" charset="0"/>
              </a:rPr>
              <a:t>ReLU</a:t>
            </a:r>
            <a:endParaRPr lang="en-US" sz="2400" dirty="0">
              <a:latin typeface="+mj-lt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8D3D837-8D37-827C-3247-46F803691818}"/>
                  </a:ext>
                </a:extLst>
              </p14:cNvPr>
              <p14:cNvContentPartPr/>
              <p14:nvPr/>
            </p14:nvContentPartPr>
            <p14:xfrm>
              <a:off x="794160" y="2103840"/>
              <a:ext cx="7840080" cy="3844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8D3D837-8D37-827C-3247-46F8036918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800" y="2094480"/>
                <a:ext cx="7858800" cy="386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5890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5483B5-27DA-4EFB-BF94-DF3D68CF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Network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AF0EE-E232-4A10-929F-63D52BDC6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D3C27E-F219-4BDD-C0C0-BA5716E65728}"/>
              </a:ext>
            </a:extLst>
          </p:cNvPr>
          <p:cNvSpPr txBox="1"/>
          <p:nvPr/>
        </p:nvSpPr>
        <p:spPr>
          <a:xfrm>
            <a:off x="1778611" y="6519446"/>
            <a:ext cx="8732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https://pytorch-geometric.readthedocs.io/en/latest/modules/nn.html#convolutional-layers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270657-7B4D-140D-F58C-0F008A537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487" y="804120"/>
            <a:ext cx="6285249" cy="55204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0B579D-5316-5D59-5358-ABC253D5F3E5}"/>
                  </a:ext>
                </a:extLst>
              </p14:cNvPr>
              <p14:cNvContentPartPr/>
              <p14:nvPr/>
            </p14:nvContentPartPr>
            <p14:xfrm>
              <a:off x="9165240" y="1283760"/>
              <a:ext cx="768240" cy="5385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0B579D-5316-5D59-5358-ABC253D5F3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55880" y="1274400"/>
                <a:ext cx="786960" cy="540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9132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1924E2-F111-408F-84E6-81F1626A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 Theory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DBED54-AF0B-4366-B93A-638E3227F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973" y="1842126"/>
            <a:ext cx="4453753" cy="3539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C823C7-2C98-4681-A65C-0B125B657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741" y="1775471"/>
            <a:ext cx="4401510" cy="35982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67A877-9760-4E0C-B37B-A8559B9475B2}"/>
              </a:ext>
            </a:extLst>
          </p:cNvPr>
          <p:cNvSpPr txBox="1"/>
          <p:nvPr/>
        </p:nvSpPr>
        <p:spPr>
          <a:xfrm>
            <a:off x="2883520" y="1239955"/>
            <a:ext cx="6674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Vertex: subway stations, edges: subway connections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231E5C-B6F9-4A99-99E6-2478A4A03654}"/>
              </a:ext>
            </a:extLst>
          </p:cNvPr>
          <p:cNvSpPr txBox="1"/>
          <p:nvPr/>
        </p:nvSpPr>
        <p:spPr>
          <a:xfrm>
            <a:off x="2446741" y="5964865"/>
            <a:ext cx="7284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Graph theory technique is used to find </a:t>
            </a:r>
            <a:r>
              <a:rPr lang="en-US" sz="2400"/>
              <a:t>the shortest path.</a:t>
            </a:r>
            <a:endParaRPr lang="en-US" sz="2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281FF-EDF6-148D-0380-59B21479AB6B}"/>
              </a:ext>
            </a:extLst>
          </p:cNvPr>
          <p:cNvCxnSpPr/>
          <p:nvPr/>
        </p:nvCxnSpPr>
        <p:spPr>
          <a:xfrm flipV="1">
            <a:off x="505968" y="2371344"/>
            <a:ext cx="701040" cy="9448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2C22E1-83B0-2062-D70B-A09061AD057E}"/>
              </a:ext>
            </a:extLst>
          </p:cNvPr>
          <p:cNvCxnSpPr>
            <a:cxnSpLocks/>
          </p:cNvCxnSpPr>
          <p:nvPr/>
        </p:nvCxnSpPr>
        <p:spPr>
          <a:xfrm flipH="1" flipV="1">
            <a:off x="1213104" y="2353056"/>
            <a:ext cx="701040" cy="95097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D780703F-7C16-DC65-4E4B-CFCCC3C2C47D}"/>
              </a:ext>
            </a:extLst>
          </p:cNvPr>
          <p:cNvSpPr/>
          <p:nvPr/>
        </p:nvSpPr>
        <p:spPr>
          <a:xfrm>
            <a:off x="990600" y="21336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C715946-9D45-EE46-DE5D-CFBF451C2314}"/>
              </a:ext>
            </a:extLst>
          </p:cNvPr>
          <p:cNvSpPr/>
          <p:nvPr/>
        </p:nvSpPr>
        <p:spPr>
          <a:xfrm>
            <a:off x="304800" y="307975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8D2F44-98A6-F444-57F3-BDAE0AE32F12}"/>
              </a:ext>
            </a:extLst>
          </p:cNvPr>
          <p:cNvSpPr/>
          <p:nvPr/>
        </p:nvSpPr>
        <p:spPr>
          <a:xfrm>
            <a:off x="1681916" y="3052858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588B96-F58F-5E46-4B50-5896FA9535DC}"/>
              </a:ext>
            </a:extLst>
          </p:cNvPr>
          <p:cNvSpPr txBox="1"/>
          <p:nvPr/>
        </p:nvSpPr>
        <p:spPr>
          <a:xfrm>
            <a:off x="713452" y="1685201"/>
            <a:ext cx="101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Vertex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F4DD08-1EDE-40FA-4620-AF2FC40A9FD7}"/>
              </a:ext>
            </a:extLst>
          </p:cNvPr>
          <p:cNvSpPr txBox="1"/>
          <p:nvPr/>
        </p:nvSpPr>
        <p:spPr>
          <a:xfrm>
            <a:off x="1498929" y="2402341"/>
            <a:ext cx="794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Edge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5215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1924E2-F111-408F-84E6-81F1626A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Molecular Graph Theory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C0B525-8956-1C0F-F4F5-997AB927E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19200"/>
            <a:ext cx="4572000" cy="44314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026C16-2623-FB90-0E01-582C8939D7E0}"/>
              </a:ext>
            </a:extLst>
          </p:cNvPr>
          <p:cNvSpPr txBox="1"/>
          <p:nvPr/>
        </p:nvSpPr>
        <p:spPr>
          <a:xfrm>
            <a:off x="6324600" y="1676400"/>
            <a:ext cx="517000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Vertex = atoms</a:t>
            </a:r>
          </a:p>
          <a:p>
            <a:r>
              <a:rPr lang="en-US" sz="2800" dirty="0"/>
              <a:t>O1, C1, C2, H1, H2, H3, H4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Edges = bonds, or interaction</a:t>
            </a:r>
          </a:p>
          <a:p>
            <a:r>
              <a:rPr lang="en-US" sz="2800" dirty="0"/>
              <a:t>(O1-H1), (O1-C1),(C1-H2), (C1-C2),</a:t>
            </a:r>
          </a:p>
          <a:p>
            <a:r>
              <a:rPr lang="en-US" sz="2800" dirty="0"/>
              <a:t>(C2-H3), (C2-H4)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7DA8C0-FB86-8580-E27B-D37272278A9B}"/>
              </a:ext>
            </a:extLst>
          </p:cNvPr>
          <p:cNvSpPr txBox="1"/>
          <p:nvPr/>
        </p:nvSpPr>
        <p:spPr>
          <a:xfrm>
            <a:off x="3126673" y="1414790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CE8A28-9562-4C97-EDA2-B460AE9E0A4F}"/>
              </a:ext>
            </a:extLst>
          </p:cNvPr>
          <p:cNvSpPr txBox="1"/>
          <p:nvPr/>
        </p:nvSpPr>
        <p:spPr>
          <a:xfrm>
            <a:off x="4420836" y="891570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34429-FB03-6F94-E24C-95173433B334}"/>
              </a:ext>
            </a:extLst>
          </p:cNvPr>
          <p:cNvSpPr txBox="1"/>
          <p:nvPr/>
        </p:nvSpPr>
        <p:spPr>
          <a:xfrm>
            <a:off x="4260214" y="2793180"/>
            <a:ext cx="55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BEDA0-C961-7903-AEC2-97A419E4DA58}"/>
              </a:ext>
            </a:extLst>
          </p:cNvPr>
          <p:cNvSpPr txBox="1"/>
          <p:nvPr/>
        </p:nvSpPr>
        <p:spPr>
          <a:xfrm>
            <a:off x="1828800" y="4038600"/>
            <a:ext cx="558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4AA82B-051B-AE64-077C-E55D38B033A2}"/>
              </a:ext>
            </a:extLst>
          </p:cNvPr>
          <p:cNvSpPr txBox="1"/>
          <p:nvPr/>
        </p:nvSpPr>
        <p:spPr>
          <a:xfrm>
            <a:off x="5262748" y="4086890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DA9C9-B6E2-3533-1B8E-38E820D4672C}"/>
              </a:ext>
            </a:extLst>
          </p:cNvPr>
          <p:cNvSpPr txBox="1"/>
          <p:nvPr/>
        </p:nvSpPr>
        <p:spPr>
          <a:xfrm>
            <a:off x="697395" y="316739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0E5C35-E166-1107-3196-AA6400DD775C}"/>
              </a:ext>
            </a:extLst>
          </p:cNvPr>
          <p:cNvSpPr txBox="1"/>
          <p:nvPr/>
        </p:nvSpPr>
        <p:spPr>
          <a:xfrm>
            <a:off x="2209800" y="5613400"/>
            <a:ext cx="59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5390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1924E2-F111-408F-84E6-81F1626A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 Convolutional Neural Network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D8480E-1ED4-CF6B-9B77-C09F52D33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28" y="4664399"/>
            <a:ext cx="1748927" cy="1695147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BA29D70-BEFE-D2C1-A0B7-AAD8B7E62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703455"/>
              </p:ext>
            </p:extLst>
          </p:nvPr>
        </p:nvGraphicFramePr>
        <p:xfrm>
          <a:off x="6227262" y="1525528"/>
          <a:ext cx="1371600" cy="1371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083056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0780903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8049101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49453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54894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4190656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41F69C-3E52-DFCF-888E-A39AB22F2DF4}"/>
              </a:ext>
            </a:extLst>
          </p:cNvPr>
          <p:cNvCxnSpPr>
            <a:cxnSpLocks/>
          </p:cNvCxnSpPr>
          <p:nvPr/>
        </p:nvCxnSpPr>
        <p:spPr>
          <a:xfrm>
            <a:off x="9907591" y="2264594"/>
            <a:ext cx="680066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E552CD6-9EAC-6AAC-8E13-A5DD4CF89778}"/>
              </a:ext>
            </a:extLst>
          </p:cNvPr>
          <p:cNvSpPr/>
          <p:nvPr/>
        </p:nvSpPr>
        <p:spPr>
          <a:xfrm>
            <a:off x="10587657" y="1952360"/>
            <a:ext cx="632254" cy="6244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31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DBF81BE-79EB-7B61-71EF-5846F5680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530036"/>
              </p:ext>
            </p:extLst>
          </p:nvPr>
        </p:nvGraphicFramePr>
        <p:xfrm>
          <a:off x="8224828" y="1512989"/>
          <a:ext cx="1371600" cy="1371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083056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0780903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80491012"/>
                    </a:ext>
                  </a:extLst>
                </a:gridCol>
              </a:tblGrid>
              <a:tr h="3429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190656"/>
                  </a:ext>
                </a:extLst>
              </a:tr>
              <a:tr h="3429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15646"/>
                  </a:ext>
                </a:extLst>
              </a:tr>
              <a:tr h="3429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12438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3AA33DD8-CAE1-AE67-50BB-CBDCD82E4BA1}"/>
              </a:ext>
            </a:extLst>
          </p:cNvPr>
          <p:cNvSpPr txBox="1"/>
          <p:nvPr/>
        </p:nvSpPr>
        <p:spPr>
          <a:xfrm>
            <a:off x="7763547" y="192244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×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805BA6-EAF0-230C-1310-F9BDC237AEBE}"/>
              </a:ext>
            </a:extLst>
          </p:cNvPr>
          <p:cNvSpPr txBox="1"/>
          <p:nvPr/>
        </p:nvSpPr>
        <p:spPr>
          <a:xfrm>
            <a:off x="307676" y="723040"/>
            <a:ext cx="7373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Neural Network (Aggregate nearby pixels)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B03A86-B601-0096-A694-7CFB344FCBAD}"/>
              </a:ext>
            </a:extLst>
          </p:cNvPr>
          <p:cNvSpPr txBox="1"/>
          <p:nvPr/>
        </p:nvSpPr>
        <p:spPr>
          <a:xfrm>
            <a:off x="9849535" y="1737124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43A6ED-5408-38B3-C399-15576831F264}"/>
              </a:ext>
            </a:extLst>
          </p:cNvPr>
          <p:cNvCxnSpPr>
            <a:cxnSpLocks/>
          </p:cNvCxnSpPr>
          <p:nvPr/>
        </p:nvCxnSpPr>
        <p:spPr>
          <a:xfrm>
            <a:off x="8083659" y="5191869"/>
            <a:ext cx="680066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B1CCF60-B22F-1600-E3B0-8FC74FEE6BF1}"/>
              </a:ext>
            </a:extLst>
          </p:cNvPr>
          <p:cNvSpPr txBox="1"/>
          <p:nvPr/>
        </p:nvSpPr>
        <p:spPr>
          <a:xfrm>
            <a:off x="6665249" y="488596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×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9678DB-4FEF-1EF1-A117-6387DE38D706}"/>
              </a:ext>
            </a:extLst>
          </p:cNvPr>
          <p:cNvSpPr txBox="1"/>
          <p:nvPr/>
        </p:nvSpPr>
        <p:spPr>
          <a:xfrm>
            <a:off x="307676" y="3618723"/>
            <a:ext cx="10042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Graph Convolutional Neural Network (Aggregate neighbor atoms (and bonds))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C947E1-C51A-BAAB-B863-3ED8CADB9DDA}"/>
              </a:ext>
            </a:extLst>
          </p:cNvPr>
          <p:cNvSpPr txBox="1"/>
          <p:nvPr/>
        </p:nvSpPr>
        <p:spPr>
          <a:xfrm>
            <a:off x="8025603" y="4664399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F741F4-C652-42B5-D624-954B75061968}"/>
              </a:ext>
            </a:extLst>
          </p:cNvPr>
          <p:cNvSpPr txBox="1"/>
          <p:nvPr/>
        </p:nvSpPr>
        <p:spPr>
          <a:xfrm>
            <a:off x="5617351" y="2946865"/>
            <a:ext cx="2573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Image </a:t>
            </a:r>
            <a:r>
              <a:rPr lang="en-US" sz="2800" dirty="0" err="1"/>
              <a:t>subpatch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A6A3FF-6257-60C5-F88C-E7B108B71CF7}"/>
              </a:ext>
            </a:extLst>
          </p:cNvPr>
          <p:cNvSpPr txBox="1"/>
          <p:nvPr/>
        </p:nvSpPr>
        <p:spPr>
          <a:xfrm>
            <a:off x="8398461" y="2922828"/>
            <a:ext cx="1115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Kernel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78BB3C6-FB09-34B4-AF7C-4A8845396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423" y="4667087"/>
            <a:ext cx="1061136" cy="1330769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59F043F0-50DC-D4B0-0E4A-B2342E750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093555"/>
              </p:ext>
            </p:extLst>
          </p:nvPr>
        </p:nvGraphicFramePr>
        <p:xfrm>
          <a:off x="1179353" y="1178886"/>
          <a:ext cx="2573718" cy="237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28953">
                  <a:extLst>
                    <a:ext uri="{9D8B030D-6E8A-4147-A177-3AD203B41FA5}">
                      <a16:colId xmlns:a16="http://schemas.microsoft.com/office/drawing/2014/main" val="10830563"/>
                    </a:ext>
                  </a:extLst>
                </a:gridCol>
                <a:gridCol w="428953">
                  <a:extLst>
                    <a:ext uri="{9D8B030D-6E8A-4147-A177-3AD203B41FA5}">
                      <a16:colId xmlns:a16="http://schemas.microsoft.com/office/drawing/2014/main" val="1807809031"/>
                    </a:ext>
                  </a:extLst>
                </a:gridCol>
                <a:gridCol w="428953">
                  <a:extLst>
                    <a:ext uri="{9D8B030D-6E8A-4147-A177-3AD203B41FA5}">
                      <a16:colId xmlns:a16="http://schemas.microsoft.com/office/drawing/2014/main" val="2180491012"/>
                    </a:ext>
                  </a:extLst>
                </a:gridCol>
                <a:gridCol w="428953">
                  <a:extLst>
                    <a:ext uri="{9D8B030D-6E8A-4147-A177-3AD203B41FA5}">
                      <a16:colId xmlns:a16="http://schemas.microsoft.com/office/drawing/2014/main" val="308936131"/>
                    </a:ext>
                  </a:extLst>
                </a:gridCol>
                <a:gridCol w="428953">
                  <a:extLst>
                    <a:ext uri="{9D8B030D-6E8A-4147-A177-3AD203B41FA5}">
                      <a16:colId xmlns:a16="http://schemas.microsoft.com/office/drawing/2014/main" val="2979994342"/>
                    </a:ext>
                  </a:extLst>
                </a:gridCol>
                <a:gridCol w="428953">
                  <a:extLst>
                    <a:ext uri="{9D8B030D-6E8A-4147-A177-3AD203B41FA5}">
                      <a16:colId xmlns:a16="http://schemas.microsoft.com/office/drawing/2014/main" val="3456504650"/>
                    </a:ext>
                  </a:extLst>
                </a:gridCol>
              </a:tblGrid>
              <a:tr h="3955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4945302"/>
                  </a:ext>
                </a:extLst>
              </a:tr>
              <a:tr h="3955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5489494"/>
                  </a:ext>
                </a:extLst>
              </a:tr>
              <a:tr h="3955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4190656"/>
                  </a:ext>
                </a:extLst>
              </a:tr>
              <a:tr h="3955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115646"/>
                  </a:ext>
                </a:extLst>
              </a:tr>
              <a:tr h="3955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124380"/>
                  </a:ext>
                </a:extLst>
              </a:tr>
              <a:tr h="3955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147948"/>
                  </a:ext>
                </a:extLst>
              </a:tr>
            </a:tbl>
          </a:graphicData>
        </a:graphic>
      </p:graphicFrame>
      <p:sp>
        <p:nvSpPr>
          <p:cNvPr id="35" name="Rectangle 34">
            <a:extLst>
              <a:ext uri="{FF2B5EF4-FFF2-40B4-BE49-F238E27FC236}">
                <a16:creationId xmlns:a16="http://schemas.microsoft.com/office/drawing/2014/main" id="{7AD12ED3-D947-B13E-A845-2A2295D9C9A4}"/>
              </a:ext>
            </a:extLst>
          </p:cNvPr>
          <p:cNvSpPr/>
          <p:nvPr/>
        </p:nvSpPr>
        <p:spPr>
          <a:xfrm>
            <a:off x="1172703" y="1178886"/>
            <a:ext cx="1265698" cy="120522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A62BD85-D10E-2001-C285-A7ABA3BEDAA6}"/>
              </a:ext>
            </a:extLst>
          </p:cNvPr>
          <p:cNvCxnSpPr>
            <a:cxnSpLocks/>
          </p:cNvCxnSpPr>
          <p:nvPr/>
        </p:nvCxnSpPr>
        <p:spPr>
          <a:xfrm>
            <a:off x="2514600" y="1658995"/>
            <a:ext cx="3581400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2229BDA-C6A9-C103-3884-A1DF347D44B1}"/>
              </a:ext>
            </a:extLst>
          </p:cNvPr>
          <p:cNvSpPr/>
          <p:nvPr/>
        </p:nvSpPr>
        <p:spPr>
          <a:xfrm>
            <a:off x="1516284" y="4557513"/>
            <a:ext cx="833377" cy="106778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81CC2B4-8B66-2206-3C81-5C6E44822F74}"/>
              </a:ext>
            </a:extLst>
          </p:cNvPr>
          <p:cNvCxnSpPr>
            <a:cxnSpLocks/>
          </p:cNvCxnSpPr>
          <p:nvPr/>
        </p:nvCxnSpPr>
        <p:spPr>
          <a:xfrm flipV="1">
            <a:off x="2466212" y="5116010"/>
            <a:ext cx="1168239" cy="1633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538F20BE-4BCA-D915-03AA-D068CD10DD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09192"/>
              </p:ext>
            </p:extLst>
          </p:nvPr>
        </p:nvGraphicFramePr>
        <p:xfrm>
          <a:off x="5811024" y="4580867"/>
          <a:ext cx="744356" cy="1371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44356">
                  <a:extLst>
                    <a:ext uri="{9D8B030D-6E8A-4147-A177-3AD203B41FA5}">
                      <a16:colId xmlns:a16="http://schemas.microsoft.com/office/drawing/2014/main" val="1083056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49453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54894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4190656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85614673-51C1-F231-2B9F-36FCEF79AA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5872"/>
              </p:ext>
            </p:extLst>
          </p:nvPr>
        </p:nvGraphicFramePr>
        <p:xfrm>
          <a:off x="7113672" y="4541578"/>
          <a:ext cx="680066" cy="1371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80066">
                  <a:extLst>
                    <a:ext uri="{9D8B030D-6E8A-4147-A177-3AD203B41FA5}">
                      <a16:colId xmlns:a16="http://schemas.microsoft.com/office/drawing/2014/main" val="1083056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anchor="ctr">
                    <a:solidFill>
                      <a:srgbClr val="E6E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9453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rgbClr val="EEEA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71853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rgbClr val="EEEA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052839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BF7188AB-DA73-BCD1-E12A-3FF2BD89F35A}"/>
              </a:ext>
            </a:extLst>
          </p:cNvPr>
          <p:cNvSpPr txBox="1"/>
          <p:nvPr/>
        </p:nvSpPr>
        <p:spPr>
          <a:xfrm>
            <a:off x="6467583" y="4007507"/>
            <a:ext cx="2335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Broadcast weight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42D80C5-EF24-921A-7C03-2F7817391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4738" y="4895231"/>
            <a:ext cx="745717" cy="633349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D209BAB-32C6-988B-A1C9-1D8DE4C23074}"/>
              </a:ext>
            </a:extLst>
          </p:cNvPr>
          <p:cNvCxnSpPr/>
          <p:nvPr/>
        </p:nvCxnSpPr>
        <p:spPr>
          <a:xfrm flipV="1">
            <a:off x="4861367" y="4826643"/>
            <a:ext cx="787079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5CCDFF3-97B1-53EA-DBD6-A26FFC260EF2}"/>
              </a:ext>
            </a:extLst>
          </p:cNvPr>
          <p:cNvCxnSpPr>
            <a:cxnSpLocks/>
          </p:cNvCxnSpPr>
          <p:nvPr/>
        </p:nvCxnSpPr>
        <p:spPr>
          <a:xfrm>
            <a:off x="4328566" y="5191869"/>
            <a:ext cx="1435626" cy="51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1A18625-2CE4-5C02-3081-20BE9AEE0A2C}"/>
              </a:ext>
            </a:extLst>
          </p:cNvPr>
          <p:cNvCxnSpPr>
            <a:cxnSpLocks/>
          </p:cNvCxnSpPr>
          <p:nvPr/>
        </p:nvCxnSpPr>
        <p:spPr>
          <a:xfrm flipV="1">
            <a:off x="4328566" y="5741043"/>
            <a:ext cx="1389328" cy="54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1FA555CF-70EB-7B67-E0ED-87152CFB5C89}"/>
              </a:ext>
            </a:extLst>
          </p:cNvPr>
          <p:cNvSpPr/>
          <p:nvPr/>
        </p:nvSpPr>
        <p:spPr>
          <a:xfrm>
            <a:off x="8909428" y="4879635"/>
            <a:ext cx="632254" cy="6244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25AB28E-E359-1E86-AD74-D94FD09A1BFD}"/>
              </a:ext>
            </a:extLst>
          </p:cNvPr>
          <p:cNvCxnSpPr>
            <a:cxnSpLocks/>
          </p:cNvCxnSpPr>
          <p:nvPr/>
        </p:nvCxnSpPr>
        <p:spPr>
          <a:xfrm flipV="1">
            <a:off x="9618562" y="5197033"/>
            <a:ext cx="544010" cy="23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5B73DC6-67D6-9433-2B0B-EAD655867C20}"/>
                  </a:ext>
                </a:extLst>
              </p14:cNvPr>
              <p14:cNvContentPartPr/>
              <p14:nvPr/>
            </p14:nvContentPartPr>
            <p14:xfrm>
              <a:off x="677520" y="1013760"/>
              <a:ext cx="11193840" cy="5475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5B73DC6-67D6-9433-2B0B-EAD655867C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8160" y="1004400"/>
                <a:ext cx="11212560" cy="5494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50361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0D2BB-14BF-4E1E-A8E9-8C85B2F3589A}"/>
              </a:ext>
            </a:extLst>
          </p:cNvPr>
          <p:cNvSpPr txBox="1"/>
          <p:nvPr/>
        </p:nvSpPr>
        <p:spPr>
          <a:xfrm>
            <a:off x="3969471" y="3044281"/>
            <a:ext cx="4586512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Graph Convolution</a:t>
            </a:r>
          </a:p>
        </p:txBody>
      </p:sp>
    </p:spTree>
    <p:extLst>
      <p:ext uri="{BB962C8B-B14F-4D97-AF65-F5344CB8AC3E}">
        <p14:creationId xmlns:p14="http://schemas.microsoft.com/office/powerpoint/2010/main" val="2981432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1393F-DC98-4A9B-B9A0-34F54F00A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Molecular graph theory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5B74A-13D7-4A00-803B-895974A1C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>
                <a:latin typeface="+mj-lt"/>
              </a:rPr>
              <a:pPr/>
              <a:t>7</a:t>
            </a:fld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A457C-F379-D0A6-3317-B86F34347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45" y="1465802"/>
            <a:ext cx="4572000" cy="44314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58C15E4-383B-29B6-10CA-69BB3120CF8D}"/>
                  </a:ext>
                </a:extLst>
              </p:cNvPr>
              <p:cNvSpPr txBox="1"/>
              <p:nvPr/>
            </p:nvSpPr>
            <p:spPr>
              <a:xfrm>
                <a:off x="2724560" y="1528590"/>
                <a:ext cx="6173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58C15E4-383B-29B6-10CA-69BB3120C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560" y="1528590"/>
                <a:ext cx="61734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AD77F4-0AAC-3552-7F90-717E174C05DB}"/>
                  </a:ext>
                </a:extLst>
              </p:cNvPr>
              <p:cNvSpPr txBox="1"/>
              <p:nvPr/>
            </p:nvSpPr>
            <p:spPr>
              <a:xfrm>
                <a:off x="3725223" y="3095237"/>
                <a:ext cx="6256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AD77F4-0AAC-3552-7F90-717E174C0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223" y="3095237"/>
                <a:ext cx="6256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902EC72-D044-A316-FC74-C6A0C2A2A0F0}"/>
                  </a:ext>
                </a:extLst>
              </p:cNvPr>
              <p:cNvSpPr txBox="1"/>
              <p:nvPr/>
            </p:nvSpPr>
            <p:spPr>
              <a:xfrm>
                <a:off x="1357170" y="4207434"/>
                <a:ext cx="6256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902EC72-D044-A316-FC74-C6A0C2A2A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170" y="4207434"/>
                <a:ext cx="62561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28AFB35-39DE-696C-CBD9-B1E06AC48B2A}"/>
                  </a:ext>
                </a:extLst>
              </p:cNvPr>
              <p:cNvSpPr txBox="1"/>
              <p:nvPr/>
            </p:nvSpPr>
            <p:spPr>
              <a:xfrm>
                <a:off x="4632913" y="1051658"/>
                <a:ext cx="6102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28AFB35-39DE-696C-CBD9-B1E06AC48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913" y="1051658"/>
                <a:ext cx="61029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0F45B60-B392-21BF-9999-81030E328FE6}"/>
                  </a:ext>
                </a:extLst>
              </p:cNvPr>
              <p:cNvSpPr txBox="1"/>
              <p:nvPr/>
            </p:nvSpPr>
            <p:spPr>
              <a:xfrm>
                <a:off x="4589226" y="4330187"/>
                <a:ext cx="6256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0F45B60-B392-21BF-9999-81030E328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226" y="4330187"/>
                <a:ext cx="62561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4F3A8DF-18A1-8372-508B-5AAC9EFE1610}"/>
                  </a:ext>
                </a:extLst>
              </p:cNvPr>
              <p:cNvSpPr txBox="1"/>
              <p:nvPr/>
            </p:nvSpPr>
            <p:spPr>
              <a:xfrm>
                <a:off x="1828800" y="5701359"/>
                <a:ext cx="6256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4F3A8DF-18A1-8372-508B-5AAC9EFE1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5701359"/>
                <a:ext cx="62561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A296F5E-1E4F-1943-70E7-48BB3C7FDBA1}"/>
                  </a:ext>
                </a:extLst>
              </p:cNvPr>
              <p:cNvSpPr txBox="1"/>
              <p:nvPr/>
            </p:nvSpPr>
            <p:spPr>
              <a:xfrm>
                <a:off x="363053" y="3119380"/>
                <a:ext cx="6256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A296F5E-1E4F-1943-70E7-48BB3C7FD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53" y="3119380"/>
                <a:ext cx="62561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CD25B52-35D5-384D-5311-D8E6DF3B49C8}"/>
                  </a:ext>
                </a:extLst>
              </p:cNvPr>
              <p:cNvSpPr txBox="1"/>
              <p:nvPr/>
            </p:nvSpPr>
            <p:spPr>
              <a:xfrm>
                <a:off x="2769387" y="2605698"/>
                <a:ext cx="5927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CD25B52-35D5-384D-5311-D8E6DF3B4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387" y="2605698"/>
                <a:ext cx="59272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0A9A89F-2902-CC5A-DDC3-9AE6537440BC}"/>
                  </a:ext>
                </a:extLst>
              </p:cNvPr>
              <p:cNvSpPr txBox="1"/>
              <p:nvPr/>
            </p:nvSpPr>
            <p:spPr>
              <a:xfrm>
                <a:off x="2407099" y="3315319"/>
                <a:ext cx="6009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0A9A89F-2902-CC5A-DDC3-9AE653744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099" y="3315319"/>
                <a:ext cx="60099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D9FA4E-9E47-0D3A-EACF-60F79D73B37C}"/>
                  </a:ext>
                </a:extLst>
              </p:cNvPr>
              <p:cNvSpPr txBox="1"/>
              <p:nvPr/>
            </p:nvSpPr>
            <p:spPr>
              <a:xfrm>
                <a:off x="3653434" y="1340848"/>
                <a:ext cx="6009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D9FA4E-9E47-0D3A-EACF-60F79D73B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434" y="1340848"/>
                <a:ext cx="60099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C7B0585-2B32-2D1E-0DED-D77A60666AC8}"/>
                  </a:ext>
                </a:extLst>
              </p:cNvPr>
              <p:cNvSpPr txBox="1"/>
              <p:nvPr/>
            </p:nvSpPr>
            <p:spPr>
              <a:xfrm>
                <a:off x="3470609" y="4006390"/>
                <a:ext cx="6009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C7B0585-2B32-2D1E-0DED-D77A60666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609" y="4006390"/>
                <a:ext cx="60099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34762BE-4974-E54A-FBF4-3CE54B40536F}"/>
                  </a:ext>
                </a:extLst>
              </p:cNvPr>
              <p:cNvSpPr txBox="1"/>
              <p:nvPr/>
            </p:nvSpPr>
            <p:spPr>
              <a:xfrm>
                <a:off x="1578530" y="3356847"/>
                <a:ext cx="6009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34762BE-4974-E54A-FBF4-3CE54B405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530" y="3356847"/>
                <a:ext cx="600998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C9F312A-4442-4743-4CE7-AD59CC47FAB5}"/>
                  </a:ext>
                </a:extLst>
              </p:cNvPr>
              <p:cNvSpPr txBox="1"/>
              <p:nvPr/>
            </p:nvSpPr>
            <p:spPr>
              <a:xfrm>
                <a:off x="2208570" y="4529103"/>
                <a:ext cx="6009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C9F312A-4442-4743-4CE7-AD59CC47F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570" y="4529103"/>
                <a:ext cx="600998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5172CE-B86D-FC0B-7DCF-9CB803A50426}"/>
                  </a:ext>
                </a:extLst>
              </p:cNvPr>
              <p:cNvSpPr txBox="1"/>
              <p:nvPr/>
            </p:nvSpPr>
            <p:spPr>
              <a:xfrm>
                <a:off x="5959671" y="2204243"/>
                <a:ext cx="5470329" cy="1477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Vertex features: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8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8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</m:sSup>
                  </m:oMath>
                </a14:m>
                <a:endParaRPr lang="en-US" sz="28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Edge features: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sz="28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𝑒𝑓</m:t>
                            </m:r>
                          </m:sub>
                        </m:sSub>
                      </m:sup>
                    </m:sSup>
                  </m:oMath>
                </a14:m>
                <a:endParaRPr lang="en-US" sz="28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Edge indices: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8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  <m:sup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5172CE-B86D-FC0B-7DCF-9CB803A50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671" y="2204243"/>
                <a:ext cx="5470329" cy="1477264"/>
              </a:xfrm>
              <a:prstGeom prst="rect">
                <a:avLst/>
              </a:prstGeom>
              <a:blipFill>
                <a:blip r:embed="rId16"/>
                <a:stretch>
                  <a:fillRect l="-2341" t="-3306" b="-11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9B112B-57CB-E00E-0138-8F51ACE8C28A}"/>
                  </a:ext>
                </a:extLst>
              </p14:cNvPr>
              <p14:cNvContentPartPr/>
              <p14:nvPr/>
            </p14:nvContentPartPr>
            <p14:xfrm>
              <a:off x="8261280" y="3326400"/>
              <a:ext cx="1681920" cy="1031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9B112B-57CB-E00E-0138-8F51ACE8C28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51920" y="3317040"/>
                <a:ext cx="1700640" cy="105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0269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1393F-DC98-4A9B-B9A0-34F54F00A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Vertex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DE2F62A-0879-4EF0-8CC4-BC64D3190A4F}"/>
                  </a:ext>
                </a:extLst>
              </p:cNvPr>
              <p:cNvSpPr txBox="1"/>
              <p:nvPr/>
            </p:nvSpPr>
            <p:spPr>
              <a:xfrm>
                <a:off x="5943600" y="1140793"/>
                <a:ext cx="4453720" cy="84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Vertex/atom feature of vertex </a:t>
                </a:r>
                <a:r>
                  <a:rPr lang="en-US" sz="2400" i="1" dirty="0" err="1"/>
                  <a:t>i</a:t>
                </a:r>
                <a:endParaRPr lang="en-US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DE2F62A-0879-4EF0-8CC4-BC64D3190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1140793"/>
                <a:ext cx="4453720" cy="840230"/>
              </a:xfrm>
              <a:prstGeom prst="rect">
                <a:avLst/>
              </a:prstGeom>
              <a:blipFill>
                <a:blip r:embed="rId2"/>
                <a:stretch>
                  <a:fillRect t="-5797" r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F3A457C-F379-D0A6-3317-B86F34347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45" y="1465802"/>
            <a:ext cx="4572000" cy="44314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58C15E4-383B-29B6-10CA-69BB3120CF8D}"/>
                  </a:ext>
                </a:extLst>
              </p:cNvPr>
              <p:cNvSpPr txBox="1"/>
              <p:nvPr/>
            </p:nvSpPr>
            <p:spPr>
              <a:xfrm>
                <a:off x="2724560" y="1528590"/>
                <a:ext cx="6173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58C15E4-383B-29B6-10CA-69BB3120C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560" y="1528590"/>
                <a:ext cx="61734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AD77F4-0AAC-3552-7F90-717E174C05DB}"/>
                  </a:ext>
                </a:extLst>
              </p:cNvPr>
              <p:cNvSpPr txBox="1"/>
              <p:nvPr/>
            </p:nvSpPr>
            <p:spPr>
              <a:xfrm>
                <a:off x="3725223" y="3095237"/>
                <a:ext cx="6256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AD77F4-0AAC-3552-7F90-717E174C0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223" y="3095237"/>
                <a:ext cx="62561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902EC72-D044-A316-FC74-C6A0C2A2A0F0}"/>
                  </a:ext>
                </a:extLst>
              </p:cNvPr>
              <p:cNvSpPr txBox="1"/>
              <p:nvPr/>
            </p:nvSpPr>
            <p:spPr>
              <a:xfrm>
                <a:off x="1357170" y="4207434"/>
                <a:ext cx="6256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902EC72-D044-A316-FC74-C6A0C2A2A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170" y="4207434"/>
                <a:ext cx="62561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28AFB35-39DE-696C-CBD9-B1E06AC48B2A}"/>
                  </a:ext>
                </a:extLst>
              </p:cNvPr>
              <p:cNvSpPr txBox="1"/>
              <p:nvPr/>
            </p:nvSpPr>
            <p:spPr>
              <a:xfrm>
                <a:off x="4632913" y="1051658"/>
                <a:ext cx="6102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28AFB35-39DE-696C-CBD9-B1E06AC48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913" y="1051658"/>
                <a:ext cx="61029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0F45B60-B392-21BF-9999-81030E328FE6}"/>
                  </a:ext>
                </a:extLst>
              </p:cNvPr>
              <p:cNvSpPr txBox="1"/>
              <p:nvPr/>
            </p:nvSpPr>
            <p:spPr>
              <a:xfrm>
                <a:off x="4589226" y="4330187"/>
                <a:ext cx="6256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0F45B60-B392-21BF-9999-81030E328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226" y="4330187"/>
                <a:ext cx="62561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4F3A8DF-18A1-8372-508B-5AAC9EFE1610}"/>
                  </a:ext>
                </a:extLst>
              </p:cNvPr>
              <p:cNvSpPr txBox="1"/>
              <p:nvPr/>
            </p:nvSpPr>
            <p:spPr>
              <a:xfrm>
                <a:off x="1828800" y="5701359"/>
                <a:ext cx="6256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4F3A8DF-18A1-8372-508B-5AAC9EFE1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5701359"/>
                <a:ext cx="62561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A296F5E-1E4F-1943-70E7-48BB3C7FDBA1}"/>
                  </a:ext>
                </a:extLst>
              </p:cNvPr>
              <p:cNvSpPr txBox="1"/>
              <p:nvPr/>
            </p:nvSpPr>
            <p:spPr>
              <a:xfrm>
                <a:off x="363053" y="3119380"/>
                <a:ext cx="6256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A296F5E-1E4F-1943-70E7-48BB3C7FD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53" y="3119380"/>
                <a:ext cx="62561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CD25B52-35D5-384D-5311-D8E6DF3B49C8}"/>
                  </a:ext>
                </a:extLst>
              </p:cNvPr>
              <p:cNvSpPr txBox="1"/>
              <p:nvPr/>
            </p:nvSpPr>
            <p:spPr>
              <a:xfrm>
                <a:off x="2769387" y="2605698"/>
                <a:ext cx="5927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CD25B52-35D5-384D-5311-D8E6DF3B4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387" y="2605698"/>
                <a:ext cx="59272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0A9A89F-2902-CC5A-DDC3-9AE6537440BC}"/>
                  </a:ext>
                </a:extLst>
              </p:cNvPr>
              <p:cNvSpPr txBox="1"/>
              <p:nvPr/>
            </p:nvSpPr>
            <p:spPr>
              <a:xfrm>
                <a:off x="2407099" y="3315319"/>
                <a:ext cx="6009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0A9A89F-2902-CC5A-DDC3-9AE653744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099" y="3315319"/>
                <a:ext cx="60099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D9FA4E-9E47-0D3A-EACF-60F79D73B37C}"/>
                  </a:ext>
                </a:extLst>
              </p:cNvPr>
              <p:cNvSpPr txBox="1"/>
              <p:nvPr/>
            </p:nvSpPr>
            <p:spPr>
              <a:xfrm>
                <a:off x="3653434" y="1340848"/>
                <a:ext cx="6009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D9FA4E-9E47-0D3A-EACF-60F79D73B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434" y="1340848"/>
                <a:ext cx="60099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C7B0585-2B32-2D1E-0DED-D77A60666AC8}"/>
                  </a:ext>
                </a:extLst>
              </p:cNvPr>
              <p:cNvSpPr txBox="1"/>
              <p:nvPr/>
            </p:nvSpPr>
            <p:spPr>
              <a:xfrm>
                <a:off x="3470609" y="4006390"/>
                <a:ext cx="6009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C7B0585-2B32-2D1E-0DED-D77A60666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609" y="4006390"/>
                <a:ext cx="600998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34762BE-4974-E54A-FBF4-3CE54B40536F}"/>
                  </a:ext>
                </a:extLst>
              </p:cNvPr>
              <p:cNvSpPr txBox="1"/>
              <p:nvPr/>
            </p:nvSpPr>
            <p:spPr>
              <a:xfrm>
                <a:off x="1578530" y="3356847"/>
                <a:ext cx="6009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34762BE-4974-E54A-FBF4-3CE54B405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530" y="3356847"/>
                <a:ext cx="600998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C9F312A-4442-4743-4CE7-AD59CC47FAB5}"/>
                  </a:ext>
                </a:extLst>
              </p:cNvPr>
              <p:cNvSpPr txBox="1"/>
              <p:nvPr/>
            </p:nvSpPr>
            <p:spPr>
              <a:xfrm>
                <a:off x="2208570" y="4529103"/>
                <a:ext cx="6009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C9F312A-4442-4743-4CE7-AD59CC47F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570" y="4529103"/>
                <a:ext cx="600998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화살표: 아래쪽 40">
            <a:extLst>
              <a:ext uri="{FF2B5EF4-FFF2-40B4-BE49-F238E27FC236}">
                <a16:creationId xmlns:a16="http://schemas.microsoft.com/office/drawing/2014/main" id="{ED5C48E6-13AB-61B2-4199-E3350DE48211}"/>
              </a:ext>
            </a:extLst>
          </p:cNvPr>
          <p:cNvSpPr/>
          <p:nvPr/>
        </p:nvSpPr>
        <p:spPr>
          <a:xfrm>
            <a:off x="9529754" y="2690514"/>
            <a:ext cx="506932" cy="2918695"/>
          </a:xfrm>
          <a:prstGeom prst="downArrow">
            <a:avLst/>
          </a:prstGeom>
          <a:solidFill>
            <a:srgbClr val="B6D6B8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/>
            <a:endParaRPr lang="ko-KR" altLang="en-US" sz="2400" dirty="0">
              <a:latin typeface="+mj-lt"/>
              <a:ea typeface="에스코어 드림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11">
                <a:extLst>
                  <a:ext uri="{FF2B5EF4-FFF2-40B4-BE49-F238E27FC236}">
                    <a16:creationId xmlns:a16="http://schemas.microsoft.com/office/drawing/2014/main" id="{22DB4279-8B66-6E14-9835-70F2EE064DF5}"/>
                  </a:ext>
                </a:extLst>
              </p:cNvPr>
              <p:cNvSpPr/>
              <p:nvPr/>
            </p:nvSpPr>
            <p:spPr>
              <a:xfrm>
                <a:off x="6407514" y="2051810"/>
                <a:ext cx="4336598" cy="49244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3200" spc="-30" baseline="-25000" dirty="0">
                    <a:latin typeface="+mj-lt"/>
                    <a:ea typeface="나눔스퀘어 Bold" panose="020B0600000101010101" pitchFamily="50" charset="-127"/>
                    <a:cs typeface="Century Gothic" pitchFamily="34" charset="0"/>
                  </a:rPr>
                  <a:t> </a:t>
                </a:r>
                <a:r>
                  <a:rPr lang="en-US" altLang="ko-KR" sz="3200" spc="-30" dirty="0">
                    <a:latin typeface="+mj-lt"/>
                    <a:ea typeface="나눔스퀘어 Bold" panose="020B0600000101010101" pitchFamily="50" charset="-127"/>
                    <a:cs typeface="Century Gothic" pitchFamily="34" charset="0"/>
                  </a:rPr>
                  <a:t>Featurization example</a:t>
                </a:r>
              </a:p>
            </p:txBody>
          </p:sp>
        </mc:Choice>
        <mc:Fallback xmlns="">
          <p:sp>
            <p:nvSpPr>
              <p:cNvPr id="69" name="직사각형 11">
                <a:extLst>
                  <a:ext uri="{FF2B5EF4-FFF2-40B4-BE49-F238E27FC236}">
                    <a16:creationId xmlns:a16="http://schemas.microsoft.com/office/drawing/2014/main" id="{22DB4279-8B66-6E14-9835-70F2EE064D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514" y="2051810"/>
                <a:ext cx="4336598" cy="492443"/>
              </a:xfrm>
              <a:prstGeom prst="rect">
                <a:avLst/>
              </a:prstGeom>
              <a:blipFill>
                <a:blip r:embed="rId17"/>
                <a:stretch>
                  <a:fillRect t="-25000" r="-1969" b="-5125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9DFBDC5B-9234-C12F-9A8E-8FC248FBD136}"/>
              </a:ext>
            </a:extLst>
          </p:cNvPr>
          <p:cNvSpPr txBox="1"/>
          <p:nvPr/>
        </p:nvSpPr>
        <p:spPr>
          <a:xfrm>
            <a:off x="6378577" y="2667562"/>
            <a:ext cx="4993644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2060575" algn="l"/>
                <a:tab pos="3148013" algn="l"/>
              </a:tabLst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 pitchFamily="50" charset="-127"/>
              </a:rPr>
              <a:t>Symbol	Oxygen 	[1,0,0]</a:t>
            </a:r>
          </a:p>
          <a:p>
            <a:pPr>
              <a:tabLst>
                <a:tab pos="2060575" algn="l"/>
                <a:tab pos="3148013" algn="l"/>
              </a:tabLst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ea typeface="나눔스퀘어" panose="020B0600000101010101" pitchFamily="50" charset="-127"/>
              </a:rPr>
              <a:t>Hybridization 	sp</a:t>
            </a:r>
            <a:r>
              <a:rPr lang="en-US" altLang="ko-KR" sz="2400" baseline="30000" dirty="0">
                <a:solidFill>
                  <a:prstClr val="black">
                    <a:lumMod val="85000"/>
                    <a:lumOff val="15000"/>
                  </a:prstClr>
                </a:solidFill>
                <a:ea typeface="나눔스퀘어" panose="020B0600000101010101" pitchFamily="50" charset="-127"/>
              </a:rPr>
              <a:t>3        	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ea typeface="나눔스퀘어" panose="020B0600000101010101" pitchFamily="50" charset="-127"/>
              </a:rPr>
              <a:t>[1,0,0,0]</a:t>
            </a:r>
          </a:p>
          <a:p>
            <a:pPr>
              <a:tabLst>
                <a:tab pos="2060575" algn="l"/>
                <a:tab pos="3148013" algn="l"/>
              </a:tabLst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Degree 	2  	[2]</a:t>
            </a:r>
          </a:p>
          <a:p>
            <a:pPr>
              <a:tabLst>
                <a:tab pos="2060575" algn="l"/>
                <a:tab pos="3148013" algn="l"/>
              </a:tabLst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 pitchFamily="50" charset="-127"/>
              </a:rPr>
              <a:t># H neighbor 	1 	[1]</a:t>
            </a:r>
          </a:p>
          <a:p>
            <a:pPr>
              <a:tabLst>
                <a:tab pos="2060575" algn="l"/>
                <a:tab pos="3148013" algn="l"/>
              </a:tabLst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 pitchFamily="50" charset="-127"/>
              </a:rPr>
              <a:t>Aromaticity 	False	[0]</a:t>
            </a:r>
          </a:p>
          <a:p>
            <a:pPr>
              <a:tabLst>
                <a:tab pos="2060575" algn="l"/>
                <a:tab pos="3148013" algn="l"/>
              </a:tabLst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 pitchFamily="50" charset="-127"/>
              </a:rPr>
              <a:t>Ring size	0	[0]</a:t>
            </a:r>
          </a:p>
          <a:p>
            <a:pPr>
              <a:tabLst>
                <a:tab pos="2060575" algn="l"/>
                <a:tab pos="3148013" algn="l"/>
              </a:tabLst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 pitchFamily="50" charset="-127"/>
              </a:rPr>
              <a:t>Formal charge 	0	[0]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07CD4F0-0D8C-9308-2256-7819E5E351B5}"/>
              </a:ext>
            </a:extLst>
          </p:cNvPr>
          <p:cNvSpPr txBox="1"/>
          <p:nvPr/>
        </p:nvSpPr>
        <p:spPr>
          <a:xfrm>
            <a:off x="8221553" y="5622740"/>
            <a:ext cx="3086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Concatenate</a:t>
            </a:r>
          </a:p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 pitchFamily="50" charset="-127"/>
              </a:rPr>
              <a:t>[1,0,0,1,0,0,0,2,1,0,0,0]</a:t>
            </a:r>
          </a:p>
        </p:txBody>
      </p:sp>
    </p:spTree>
    <p:extLst>
      <p:ext uri="{BB962C8B-B14F-4D97-AF65-F5344CB8AC3E}">
        <p14:creationId xmlns:p14="http://schemas.microsoft.com/office/powerpoint/2010/main" val="3459839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화살표: 아래쪽 40">
            <a:extLst>
              <a:ext uri="{FF2B5EF4-FFF2-40B4-BE49-F238E27FC236}">
                <a16:creationId xmlns:a16="http://schemas.microsoft.com/office/drawing/2014/main" id="{CBBE0753-A289-4DC8-9634-EAFDE8FBFCB3}"/>
              </a:ext>
            </a:extLst>
          </p:cNvPr>
          <p:cNvSpPr/>
          <p:nvPr/>
        </p:nvSpPr>
        <p:spPr>
          <a:xfrm>
            <a:off x="9913916" y="2730079"/>
            <a:ext cx="559481" cy="1830396"/>
          </a:xfrm>
          <a:prstGeom prst="downArrow">
            <a:avLst/>
          </a:prstGeom>
          <a:solidFill>
            <a:srgbClr val="B6D6B8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/>
            <a:endParaRPr lang="ko-KR" altLang="en-US" sz="2400" dirty="0">
              <a:latin typeface="+mj-lt"/>
              <a:ea typeface="에스코어 드림 4 Regular" panose="020B0503030302020204" pitchFamily="34" charset="-12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1393F-DC98-4A9B-B9A0-34F54F00A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Edge features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BB62CFC-F822-499B-A21A-4DFCFB379EB8}"/>
              </a:ext>
            </a:extLst>
          </p:cNvPr>
          <p:cNvSpPr txBox="1"/>
          <p:nvPr/>
        </p:nvSpPr>
        <p:spPr>
          <a:xfrm>
            <a:off x="6538421" y="2674621"/>
            <a:ext cx="4993644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2060575" algn="l"/>
                <a:tab pos="3429000" algn="l"/>
              </a:tabLst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 pitchFamily="50" charset="-127"/>
              </a:rPr>
              <a:t>Bond type	Single 	[1,0,0,0]</a:t>
            </a:r>
          </a:p>
          <a:p>
            <a:pPr>
              <a:tabLst>
                <a:tab pos="2060575" algn="l"/>
                <a:tab pos="3429000" algn="l"/>
              </a:tabLst>
            </a:pP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ea typeface="나눔스퀘어" panose="020B0600000101010101" pitchFamily="50" charset="-127"/>
              </a:rPr>
              <a:t>Conjugated 	True</a:t>
            </a:r>
            <a:r>
              <a:rPr lang="en-US" altLang="ko-KR" sz="2400" baseline="30000" dirty="0">
                <a:solidFill>
                  <a:prstClr val="black">
                    <a:lumMod val="85000"/>
                    <a:lumOff val="15000"/>
                  </a:prstClr>
                </a:solidFill>
                <a:ea typeface="나눔스퀘어" panose="020B0600000101010101" pitchFamily="50" charset="-127"/>
              </a:rPr>
              <a:t>	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ea typeface="나눔스퀘어" panose="020B0600000101010101" pitchFamily="50" charset="-127"/>
              </a:rPr>
              <a:t>[0]</a:t>
            </a:r>
          </a:p>
          <a:p>
            <a:pPr>
              <a:tabLst>
                <a:tab pos="2060575" algn="l"/>
                <a:tab pos="3429000" algn="l"/>
              </a:tabLst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Stereochemistry	False	[0]</a:t>
            </a:r>
          </a:p>
          <a:p>
            <a:pPr>
              <a:tabLst>
                <a:tab pos="2060575" algn="l"/>
                <a:tab pos="3429000" algn="l"/>
              </a:tabLst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 pitchFamily="50" charset="-127"/>
              </a:rPr>
              <a:t>Ring size	0 	[0]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8CAEC63-FF03-4FB2-B193-241EC3D1D5A4}"/>
              </a:ext>
            </a:extLst>
          </p:cNvPr>
          <p:cNvSpPr txBox="1"/>
          <p:nvPr/>
        </p:nvSpPr>
        <p:spPr>
          <a:xfrm>
            <a:off x="9131235" y="4615933"/>
            <a:ext cx="1923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" panose="020B0600000101010101" pitchFamily="50" charset="-127"/>
              </a:rPr>
              <a:t>Concatenate</a:t>
            </a:r>
            <a:endParaRPr lang="en-US" sz="2400" dirty="0"/>
          </a:p>
          <a:p>
            <a:pPr algn="ctr"/>
            <a:r>
              <a:rPr lang="en-US" sz="2400" dirty="0"/>
              <a:t>[1,0,0,0,0,0,0]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19B1F-9E12-E60D-010F-505C947C9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45" y="1465802"/>
            <a:ext cx="4572000" cy="44314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CFA75C-5B42-1B1B-C000-B2BC0C82097A}"/>
                  </a:ext>
                </a:extLst>
              </p:cNvPr>
              <p:cNvSpPr txBox="1"/>
              <p:nvPr/>
            </p:nvSpPr>
            <p:spPr>
              <a:xfrm>
                <a:off x="2724560" y="1528590"/>
                <a:ext cx="6173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CFA75C-5B42-1B1B-C000-B2BC0C820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560" y="1528590"/>
                <a:ext cx="61734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D5AB65-1822-2F4B-4B4D-A26E98741E50}"/>
                  </a:ext>
                </a:extLst>
              </p:cNvPr>
              <p:cNvSpPr txBox="1"/>
              <p:nvPr/>
            </p:nvSpPr>
            <p:spPr>
              <a:xfrm>
                <a:off x="3725223" y="3095237"/>
                <a:ext cx="6256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D5AB65-1822-2F4B-4B4D-A26E98741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223" y="3095237"/>
                <a:ext cx="6256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C868C0C-2FE4-5B53-503F-B54706F410A9}"/>
                  </a:ext>
                </a:extLst>
              </p:cNvPr>
              <p:cNvSpPr txBox="1"/>
              <p:nvPr/>
            </p:nvSpPr>
            <p:spPr>
              <a:xfrm>
                <a:off x="1357170" y="4207434"/>
                <a:ext cx="6256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C868C0C-2FE4-5B53-503F-B54706F41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170" y="4207434"/>
                <a:ext cx="62561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AC044E6-A6EE-515C-0D36-6E5CEC632575}"/>
                  </a:ext>
                </a:extLst>
              </p:cNvPr>
              <p:cNvSpPr txBox="1"/>
              <p:nvPr/>
            </p:nvSpPr>
            <p:spPr>
              <a:xfrm>
                <a:off x="4632913" y="1051658"/>
                <a:ext cx="6102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AC044E6-A6EE-515C-0D36-6E5CEC632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913" y="1051658"/>
                <a:ext cx="61029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FC6855E-AF97-1247-CB90-70B4DF5B3F0C}"/>
                  </a:ext>
                </a:extLst>
              </p:cNvPr>
              <p:cNvSpPr txBox="1"/>
              <p:nvPr/>
            </p:nvSpPr>
            <p:spPr>
              <a:xfrm>
                <a:off x="4589226" y="4330187"/>
                <a:ext cx="6256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FC6855E-AF97-1247-CB90-70B4DF5B3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226" y="4330187"/>
                <a:ext cx="62561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60CEFF9-3A26-65B6-B041-9A5970312BBD}"/>
                  </a:ext>
                </a:extLst>
              </p:cNvPr>
              <p:cNvSpPr txBox="1"/>
              <p:nvPr/>
            </p:nvSpPr>
            <p:spPr>
              <a:xfrm>
                <a:off x="1828800" y="5701359"/>
                <a:ext cx="6256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60CEFF9-3A26-65B6-B041-9A5970312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5701359"/>
                <a:ext cx="62561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D1C9A3D-043C-8A5E-87E7-6186B8EBBDB3}"/>
                  </a:ext>
                </a:extLst>
              </p:cNvPr>
              <p:cNvSpPr txBox="1"/>
              <p:nvPr/>
            </p:nvSpPr>
            <p:spPr>
              <a:xfrm>
                <a:off x="363053" y="3119380"/>
                <a:ext cx="6256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D1C9A3D-043C-8A5E-87E7-6186B8EBB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53" y="3119380"/>
                <a:ext cx="62561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3B53CF6-3EEC-88E3-F26C-16372C11F81C}"/>
                  </a:ext>
                </a:extLst>
              </p:cNvPr>
              <p:cNvSpPr txBox="1"/>
              <p:nvPr/>
            </p:nvSpPr>
            <p:spPr>
              <a:xfrm>
                <a:off x="2769387" y="2605698"/>
                <a:ext cx="5927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3B53CF6-3EEC-88E3-F26C-16372C11F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387" y="2605698"/>
                <a:ext cx="59272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F868A8-DE12-15FB-9562-03EB18A75946}"/>
                  </a:ext>
                </a:extLst>
              </p:cNvPr>
              <p:cNvSpPr txBox="1"/>
              <p:nvPr/>
            </p:nvSpPr>
            <p:spPr>
              <a:xfrm>
                <a:off x="2407099" y="3315319"/>
                <a:ext cx="6009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F868A8-DE12-15FB-9562-03EB18A75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099" y="3315319"/>
                <a:ext cx="60099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FFEF9F-8BA2-6F5F-3296-65FC3D92CED1}"/>
                  </a:ext>
                </a:extLst>
              </p:cNvPr>
              <p:cNvSpPr txBox="1"/>
              <p:nvPr/>
            </p:nvSpPr>
            <p:spPr>
              <a:xfrm>
                <a:off x="3653434" y="1340848"/>
                <a:ext cx="6009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FFEF9F-8BA2-6F5F-3296-65FC3D92C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434" y="1340848"/>
                <a:ext cx="60099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49DA1B-B780-462B-22A2-8AC3215B8392}"/>
                  </a:ext>
                </a:extLst>
              </p:cNvPr>
              <p:cNvSpPr txBox="1"/>
              <p:nvPr/>
            </p:nvSpPr>
            <p:spPr>
              <a:xfrm>
                <a:off x="3470609" y="4006390"/>
                <a:ext cx="6009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49DA1B-B780-462B-22A2-8AC3215B8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609" y="4006390"/>
                <a:ext cx="60099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ECE7CD0-F379-1431-E8EE-AF78FFA85DFE}"/>
                  </a:ext>
                </a:extLst>
              </p:cNvPr>
              <p:cNvSpPr txBox="1"/>
              <p:nvPr/>
            </p:nvSpPr>
            <p:spPr>
              <a:xfrm>
                <a:off x="1578530" y="3356847"/>
                <a:ext cx="6009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ECE7CD0-F379-1431-E8EE-AF78FFA85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530" y="3356847"/>
                <a:ext cx="600998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756746-E811-D129-3A6D-1B489F8B0028}"/>
                  </a:ext>
                </a:extLst>
              </p:cNvPr>
              <p:cNvSpPr txBox="1"/>
              <p:nvPr/>
            </p:nvSpPr>
            <p:spPr>
              <a:xfrm>
                <a:off x="2208570" y="4529103"/>
                <a:ext cx="6009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756746-E811-D129-3A6D-1B489F8B0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570" y="4529103"/>
                <a:ext cx="600998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11">
                <a:extLst>
                  <a:ext uri="{FF2B5EF4-FFF2-40B4-BE49-F238E27FC236}">
                    <a16:creationId xmlns:a16="http://schemas.microsoft.com/office/drawing/2014/main" id="{702A76C4-C9AE-36DE-CD16-110C32CFA6F4}"/>
                  </a:ext>
                </a:extLst>
              </p:cNvPr>
              <p:cNvSpPr/>
              <p:nvPr/>
            </p:nvSpPr>
            <p:spPr>
              <a:xfrm>
                <a:off x="5982130" y="2051810"/>
                <a:ext cx="4336598" cy="49244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3200" spc="-30" baseline="-25000" dirty="0">
                    <a:latin typeface="+mj-lt"/>
                    <a:ea typeface="나눔스퀘어 Bold" panose="020B0600000101010101" pitchFamily="50" charset="-127"/>
                    <a:cs typeface="Century Gothic" pitchFamily="34" charset="0"/>
                  </a:rPr>
                  <a:t> </a:t>
                </a:r>
                <a:r>
                  <a:rPr lang="en-US" altLang="ko-KR" sz="3200" spc="-30" dirty="0">
                    <a:latin typeface="+mj-lt"/>
                    <a:ea typeface="나눔스퀘어 Bold" panose="020B0600000101010101" pitchFamily="50" charset="-127"/>
                    <a:cs typeface="Century Gothic" pitchFamily="34" charset="0"/>
                  </a:rPr>
                  <a:t>Featurization example</a:t>
                </a:r>
              </a:p>
            </p:txBody>
          </p:sp>
        </mc:Choice>
        <mc:Fallback xmlns="">
          <p:sp>
            <p:nvSpPr>
              <p:cNvPr id="56" name="직사각형 11">
                <a:extLst>
                  <a:ext uri="{FF2B5EF4-FFF2-40B4-BE49-F238E27FC236}">
                    <a16:creationId xmlns:a16="http://schemas.microsoft.com/office/drawing/2014/main" id="{702A76C4-C9AE-36DE-CD16-110C32CFA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130" y="2051810"/>
                <a:ext cx="4336598" cy="492443"/>
              </a:xfrm>
              <a:prstGeom prst="rect">
                <a:avLst/>
              </a:prstGeom>
              <a:blipFill>
                <a:blip r:embed="rId16"/>
                <a:stretch>
                  <a:fillRect t="-25000" r="-1545" b="-5125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5BF8866-169D-5E5B-3351-497779CE70EC}"/>
                  </a:ext>
                </a:extLst>
              </p:cNvPr>
              <p:cNvSpPr txBox="1"/>
              <p:nvPr/>
            </p:nvSpPr>
            <p:spPr>
              <a:xfrm>
                <a:off x="5971217" y="1031517"/>
                <a:ext cx="4076437" cy="84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edge/bond feature of edge </a:t>
                </a:r>
                <a:r>
                  <a:rPr lang="en-US" sz="2400" i="1" dirty="0" err="1"/>
                  <a:t>i</a:t>
                </a:r>
                <a:endParaRPr lang="en-US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𝑒𝑓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5BF8866-169D-5E5B-3351-497779CE7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217" y="1031517"/>
                <a:ext cx="4076437" cy="840230"/>
              </a:xfrm>
              <a:prstGeom prst="rect">
                <a:avLst/>
              </a:prstGeom>
              <a:blipFill>
                <a:blip r:embed="rId17"/>
                <a:stretch>
                  <a:fillRect t="-5797" r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E42DEF8-AB29-16A3-838D-1A2420E9DEDF}"/>
                  </a:ext>
                </a:extLst>
              </p:cNvPr>
              <p:cNvSpPr txBox="1"/>
              <p:nvPr/>
            </p:nvSpPr>
            <p:spPr>
              <a:xfrm>
                <a:off x="4589226" y="5647899"/>
                <a:ext cx="7392216" cy="10370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Alternatively,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(1,2)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800" dirty="0"/>
                  <a:t> indicates the edge features from node </a:t>
                </a:r>
                <a:r>
                  <a:rPr lang="en-US" sz="2800" i="1" dirty="0" err="1"/>
                  <a:t>i</a:t>
                </a:r>
                <a:r>
                  <a:rPr lang="en-US" sz="2800" dirty="0"/>
                  <a:t> to </a:t>
                </a:r>
                <a:r>
                  <a:rPr lang="en-US" sz="2800" i="1" dirty="0"/>
                  <a:t>j</a:t>
                </a:r>
                <a:r>
                  <a:rPr lang="en-US" sz="2800" dirty="0"/>
                  <a:t>. 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E42DEF8-AB29-16A3-838D-1A2420E9D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226" y="5647899"/>
                <a:ext cx="7392216" cy="1037079"/>
              </a:xfrm>
              <a:prstGeom prst="rect">
                <a:avLst/>
              </a:prstGeom>
              <a:blipFill>
                <a:blip r:embed="rId18"/>
                <a:stretch>
                  <a:fillRect l="-1733" t="-5263" r="-743" b="-11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A12B528-0885-47DC-0B55-6A142D4FAF37}"/>
                  </a:ext>
                </a:extLst>
              </p14:cNvPr>
              <p14:cNvContentPartPr/>
              <p14:nvPr/>
            </p14:nvContentPartPr>
            <p14:xfrm>
              <a:off x="1593720" y="1390320"/>
              <a:ext cx="10580760" cy="5279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A12B528-0885-47DC-0B55-6A142D4FAF3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584360" y="1380960"/>
                <a:ext cx="10599480" cy="529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26936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2.9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CCEI-PresentationTemplate</Template>
  <TotalTime>176624</TotalTime>
  <Words>2575</Words>
  <Application>Microsoft Office PowerPoint</Application>
  <PresentationFormat>Widescreen</PresentationFormat>
  <Paragraphs>513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나눔스퀘어</vt:lpstr>
      <vt:lpstr>Arial</vt:lpstr>
      <vt:lpstr>Calibri</vt:lpstr>
      <vt:lpstr>Calibri Light</vt:lpstr>
      <vt:lpstr>Cambria Math</vt:lpstr>
      <vt:lpstr>Consolas</vt:lpstr>
      <vt:lpstr>Custom Design</vt:lpstr>
      <vt:lpstr>PowerPoint Presentation</vt:lpstr>
      <vt:lpstr>Properties of Molecules</vt:lpstr>
      <vt:lpstr>Graph Theory</vt:lpstr>
      <vt:lpstr>Molecular Graph Theory</vt:lpstr>
      <vt:lpstr>Graph Convolutional Neural Network</vt:lpstr>
      <vt:lpstr>PowerPoint Presentation</vt:lpstr>
      <vt:lpstr>Molecular graph theory</vt:lpstr>
      <vt:lpstr>Vertex features</vt:lpstr>
      <vt:lpstr>Edge features</vt:lpstr>
      <vt:lpstr>Edge index</vt:lpstr>
      <vt:lpstr>Vertex convolution</vt:lpstr>
      <vt:lpstr>Edge convolution</vt:lpstr>
      <vt:lpstr>Batch Consideration</vt:lpstr>
      <vt:lpstr>Example Model Architecture</vt:lpstr>
      <vt:lpstr>PowerPoint Presentation</vt:lpstr>
      <vt:lpstr>SMILES string</vt:lpstr>
      <vt:lpstr>Rdkit</vt:lpstr>
      <vt:lpstr>Rdkit-based data pre-processing</vt:lpstr>
      <vt:lpstr>PowerPoint Presentation</vt:lpstr>
      <vt:lpstr>Case study</vt:lpstr>
      <vt:lpstr>Case study</vt:lpstr>
      <vt:lpstr>Case study</vt:lpstr>
      <vt:lpstr>Open Catalyst Database</vt:lpstr>
      <vt:lpstr>Gemnet-oc model</vt:lpstr>
      <vt:lpstr>Single Graph Data Example</vt:lpstr>
      <vt:lpstr>Dataset Example</vt:lpstr>
      <vt:lpstr>Neural Network Example</vt:lpstr>
      <vt:lpstr>Neural Network Example</vt:lpstr>
    </vt:vector>
  </TitlesOfParts>
  <Company>University of Delaware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Principles Microkinetic Modeling of Steam Reforming  of a Water-soluble Bio-oil Fraction  for in situ H2  Production</dc:title>
  <dc:creator>Alexander Mironenko</dc:creator>
  <cp:lastModifiedBy>Geun Ho Gu</cp:lastModifiedBy>
  <cp:revision>17106</cp:revision>
  <cp:lastPrinted>2015-01-07T05:27:20Z</cp:lastPrinted>
  <dcterms:created xsi:type="dcterms:W3CDTF">2013-08-13T18:51:32Z</dcterms:created>
  <dcterms:modified xsi:type="dcterms:W3CDTF">2024-05-09T05:08:13Z</dcterms:modified>
</cp:coreProperties>
</file>